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56" r:id="rId4"/>
    <p:sldId id="262" r:id="rId5"/>
    <p:sldId id="265" r:id="rId6"/>
    <p:sldId id="266" r:id="rId7"/>
    <p:sldId id="267" r:id="rId8"/>
    <p:sldId id="26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1" autoAdjust="0"/>
    <p:restoredTop sz="94660"/>
  </p:normalViewPr>
  <p:slideViewPr>
    <p:cSldViewPr>
      <p:cViewPr>
        <p:scale>
          <a:sx n="80" d="100"/>
          <a:sy n="80" d="100"/>
        </p:scale>
        <p:origin x="-1098" y="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амка26.png"/>
          <p:cNvPicPr>
            <a:picLocks noChangeAspect="1"/>
          </p:cNvPicPr>
          <p:nvPr userDrawn="1"/>
        </p:nvPicPr>
        <p:blipFill>
          <a:blip r:embed="rId2">
            <a:lum bright="29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fiksiki-kartinki-7 (1).jpg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9916" y="4071942"/>
            <a:ext cx="1196263" cy="2292440"/>
          </a:xfrm>
          <a:prstGeom prst="rect">
            <a:avLst/>
          </a:prstGeom>
        </p:spPr>
      </p:pic>
      <p:pic>
        <p:nvPicPr>
          <p:cNvPr id="9" name="Рисунок 8" descr="рамка26.png"/>
          <p:cNvPicPr>
            <a:picLocks noChangeAspect="1"/>
          </p:cNvPicPr>
          <p:nvPr userDrawn="1"/>
        </p:nvPicPr>
        <p:blipFill>
          <a:blip r:embed="rId15">
            <a:lum bright="2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9.png"/><Relationship Id="rId18" Type="http://schemas.microsoft.com/office/2007/relationships/hdphoto" Target="../media/hdphoto7.wdp"/><Relationship Id="rId26" Type="http://schemas.openxmlformats.org/officeDocument/2006/relationships/image" Target="../media/image16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13.png"/><Relationship Id="rId7" Type="http://schemas.openxmlformats.org/officeDocument/2006/relationships/image" Target="../media/image6.png"/><Relationship Id="rId12" Type="http://schemas.microsoft.com/office/2007/relationships/hdphoto" Target="../media/hdphoto4.wdp"/><Relationship Id="rId17" Type="http://schemas.openxmlformats.org/officeDocument/2006/relationships/image" Target="../media/image11.png"/><Relationship Id="rId25" Type="http://schemas.microsoft.com/office/2007/relationships/hdphoto" Target="../media/hdphoto10.wdp"/><Relationship Id="rId2" Type="http://schemas.openxmlformats.org/officeDocument/2006/relationships/audio" Target="../media/media1.wav"/><Relationship Id="rId16" Type="http://schemas.microsoft.com/office/2007/relationships/hdphoto" Target="../media/hdphoto6.wdp"/><Relationship Id="rId20" Type="http://schemas.microsoft.com/office/2007/relationships/hdphoto" Target="../media/hdphoto8.wdp"/><Relationship Id="rId29" Type="http://schemas.openxmlformats.org/officeDocument/2006/relationships/image" Target="../media/image18.png"/><Relationship Id="rId1" Type="http://schemas.microsoft.com/office/2007/relationships/media" Target="../media/media1.wav"/><Relationship Id="rId6" Type="http://schemas.microsoft.com/office/2007/relationships/hdphoto" Target="../media/hdphoto1.wdp"/><Relationship Id="rId11" Type="http://schemas.openxmlformats.org/officeDocument/2006/relationships/image" Target="../media/image8.png"/><Relationship Id="rId24" Type="http://schemas.openxmlformats.org/officeDocument/2006/relationships/image" Target="../media/image15.png"/><Relationship Id="rId5" Type="http://schemas.openxmlformats.org/officeDocument/2006/relationships/image" Target="../media/image5.png"/><Relationship Id="rId15" Type="http://schemas.openxmlformats.org/officeDocument/2006/relationships/image" Target="../media/image10.png"/><Relationship Id="rId23" Type="http://schemas.openxmlformats.org/officeDocument/2006/relationships/image" Target="../media/image14.png"/><Relationship Id="rId28" Type="http://schemas.microsoft.com/office/2007/relationships/hdphoto" Target="../media/hdphoto11.wdp"/><Relationship Id="rId10" Type="http://schemas.microsoft.com/office/2007/relationships/hdphoto" Target="../media/hdphoto3.wdp"/><Relationship Id="rId19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7.png"/><Relationship Id="rId14" Type="http://schemas.microsoft.com/office/2007/relationships/hdphoto" Target="../media/hdphoto5.wdp"/><Relationship Id="rId22" Type="http://schemas.microsoft.com/office/2007/relationships/hdphoto" Target="../media/hdphoto9.wdp"/><Relationship Id="rId27" Type="http://schemas.openxmlformats.org/officeDocument/2006/relationships/image" Target="../media/image17.png"/><Relationship Id="rId30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microsoft.com/office/2007/relationships/hdphoto" Target="../media/hdphoto18.wdp"/><Relationship Id="rId3" Type="http://schemas.microsoft.com/office/2007/relationships/hdphoto" Target="../media/hdphoto13.wdp"/><Relationship Id="rId7" Type="http://schemas.microsoft.com/office/2007/relationships/hdphoto" Target="../media/hdphoto15.wdp"/><Relationship Id="rId12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microsoft.com/office/2007/relationships/hdphoto" Target="../media/hdphoto17.wdp"/><Relationship Id="rId5" Type="http://schemas.microsoft.com/office/2007/relationships/hdphoto" Target="../media/hdphoto14.wdp"/><Relationship Id="rId10" Type="http://schemas.openxmlformats.org/officeDocument/2006/relationships/image" Target="../media/image26.png"/><Relationship Id="rId4" Type="http://schemas.openxmlformats.org/officeDocument/2006/relationships/image" Target="../media/image23.png"/><Relationship Id="rId9" Type="http://schemas.microsoft.com/office/2007/relationships/hdphoto" Target="../media/hdphoto16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0.wdp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Подзаголовок 5"/>
          <p:cNvSpPr txBox="1">
            <a:spLocks/>
          </p:cNvSpPr>
          <p:nvPr/>
        </p:nvSpPr>
        <p:spPr bwMode="auto">
          <a:xfrm>
            <a:off x="2195513" y="2500313"/>
            <a:ext cx="1841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spcBef>
                <a:spcPct val="20000"/>
              </a:spcBef>
              <a:buFont typeface="Arial" charset="0"/>
              <a:buNone/>
            </a:pPr>
            <a:endParaRPr lang="ru-RU" sz="1400" i="1">
              <a:latin typeface="Calibri" pitchFamily="34" charset="0"/>
            </a:endParaRPr>
          </a:p>
        </p:txBody>
      </p:sp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1146" y="908720"/>
            <a:ext cx="609600" cy="609600"/>
          </a:xfrm>
          <a:prstGeom prst="rect">
            <a:avLst/>
          </a:prstGeom>
        </p:spPr>
      </p:pic>
      <p:pic>
        <p:nvPicPr>
          <p:cNvPr id="7" name="Picture 2" descr="http://fiction-books.ru/img/102168012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23" y="547145"/>
            <a:ext cx="1364684" cy="2303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l\AppData\Local\Temp\Rar$DRa0.715\2фен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89970" l="8046" r="8999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388" y="2594750"/>
            <a:ext cx="2214202" cy="1489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l\AppData\Local\Temp\Rar$DRa0.039\2телефон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53" b="95667" l="0" r="899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782" y="4332776"/>
            <a:ext cx="1499627" cy="2257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l\AppData\Local\Temp\Rar$DRa0.150\2телевизор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643" y="396951"/>
            <a:ext cx="2873336" cy="192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l\AppData\Local\Temp\Rar$DRa0.857\2пылесос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7467" l="9872" r="8992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135" y="3922086"/>
            <a:ext cx="3422471" cy="2522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l\AppData\Local\Temp\Rar$DRa0.943\2компьютер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9872" r="939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993" y="2654300"/>
            <a:ext cx="2786603" cy="1863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l\AppData\Local\Temp\Rar$DRa0.612\2миксер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588" y="802803"/>
            <a:ext cx="2217746" cy="1791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l\Desktop\нод\игрушки 1\b92163e9cd83288b766f26e4a5ae0057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512" b="100000" l="8276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3546" y="4427663"/>
            <a:ext cx="1626373" cy="1483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png.pngtree.com/element_origin_min_pic/16/07/12/195784db1b1934a.jpg"/>
          <p:cNvPicPr>
            <a:picLocks noChangeAspect="1" noChangeArrowheads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10" y="2290208"/>
            <a:ext cx="2584600" cy="2056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www.playcast.ru/uploads/2016/02/27/17539338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4593" y="746326"/>
            <a:ext cx="869803" cy="1279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s://prikolnye-kartinki.ru/img/picture/Dec/29/cb5b63021ae1b61fb24f9d4bfa48dc03/5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9908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396" y="4391203"/>
            <a:ext cx="1873847" cy="1873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bipbap.ru/wp-content/uploads/2017/12/0_904b8_77c92b17_orig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95" y="4809840"/>
            <a:ext cx="1886796" cy="1466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s://www.promaminky.cz/uploads/photos/product/tolo-hudebni-budik-14904/large/16057796.jp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0" b="100000" l="9961" r="899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884" y="1026629"/>
            <a:ext cx="1296874" cy="129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://galerey-room.ru/images/202341_1384277021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46" y="3034330"/>
            <a:ext cx="1584000" cy="177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https://steemitimages.com/p/3W72119s5BjWMGm4Xa2MvD5AT2bJsSA8F9WeC71v1s1fKfGkK9mMKuc3LcvF4KigbWg9UsrpEPYxMfPsN4uD3RJmdsD7AMPMvJ43RSTxXjQytKP7jKa9nE?format=match&amp;mode=fit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104" y="2452458"/>
            <a:ext cx="1564629" cy="2113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72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l\Desktop\занятие по конструированию\9656.4.big-800x80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8875" b="97125" l="3625" r="42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4379" r="52886"/>
          <a:stretch/>
        </p:blipFill>
        <p:spPr bwMode="auto">
          <a:xfrm>
            <a:off x="2987824" y="2916191"/>
            <a:ext cx="2736304" cy="2649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160837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Хоть на ножке он одной, </a:t>
            </a:r>
          </a:p>
          <a:p>
            <a:r>
              <a:rPr lang="ru-RU" dirty="0"/>
              <a:t>Крутится как заводной. </a:t>
            </a:r>
          </a:p>
          <a:p>
            <a:r>
              <a:rPr lang="ru-RU" dirty="0"/>
              <a:t>Лишь устанет — на бочок. </a:t>
            </a:r>
          </a:p>
          <a:p>
            <a:r>
              <a:rPr lang="ru-RU" dirty="0"/>
              <a:t>Яркий, озорной...  </a:t>
            </a:r>
          </a:p>
        </p:txBody>
      </p:sp>
    </p:spTree>
    <p:extLst>
      <p:ext uri="{BB962C8B-B14F-4D97-AF65-F5344CB8AC3E}">
        <p14:creationId xmlns:p14="http://schemas.microsoft.com/office/powerpoint/2010/main" val="276755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\Desktop\занятие по конструированию\9656.4.big-800x80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5875" l="87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052736"/>
            <a:ext cx="4968552" cy="497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390" y="1638074"/>
            <a:ext cx="195262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237" y="1638074"/>
            <a:ext cx="19431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556" l="49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21536"/>
            <a:ext cx="38195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58269"/>
            <a:ext cx="19431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61" b="100000" l="0" r="9756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933056"/>
            <a:ext cx="1952625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890" y="4653136"/>
            <a:ext cx="123825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641619"/>
            <a:ext cx="1171575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980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iction-books.ru/img/10216801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80728"/>
            <a:ext cx="2591131" cy="4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accessories.mypartnershop.ru/img/1021680126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6672"/>
            <a:ext cx="2647638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999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084843"/>
              </p:ext>
            </p:extLst>
          </p:nvPr>
        </p:nvGraphicFramePr>
        <p:xfrm>
          <a:off x="468103" y="1819947"/>
          <a:ext cx="8229599" cy="2447091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2530624"/>
                <a:gridCol w="3024336"/>
                <a:gridCol w="2674639"/>
              </a:tblGrid>
              <a:tr h="24470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862965" algn="l"/>
                        </a:tabLst>
                      </a:pP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93" marR="583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862965" algn="l"/>
                        </a:tabLst>
                      </a:pP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93" marR="583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862965" algn="l"/>
                        </a:tabLs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393" marR="58393" marT="0" marB="0"/>
                </a:tc>
              </a:tr>
            </a:tbl>
          </a:graphicData>
        </a:graphic>
      </p:graphicFrame>
      <p:pic>
        <p:nvPicPr>
          <p:cNvPr id="4097" name="Рисунок 80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632" b="55000" l="1400" r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440" r="84518" b="46643"/>
          <a:stretch>
            <a:fillRect/>
          </a:stretch>
        </p:blipFill>
        <p:spPr bwMode="auto">
          <a:xfrm rot="-3989489">
            <a:off x="6530100" y="1545480"/>
            <a:ext cx="584200" cy="1287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893639" y="2129809"/>
            <a:ext cx="1849438" cy="1812925"/>
            <a:chOff x="0" y="0"/>
            <a:chExt cx="1296381" cy="1285408"/>
          </a:xfrm>
        </p:grpSpPr>
        <p:sp>
          <p:nvSpPr>
            <p:cNvPr id="6" name="Трапеция 5"/>
            <p:cNvSpPr/>
            <p:nvPr/>
          </p:nvSpPr>
          <p:spPr>
            <a:xfrm>
              <a:off x="547074" y="0"/>
              <a:ext cx="212141" cy="204495"/>
            </a:xfrm>
            <a:prstGeom prst="trapezoid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" name="Трапеция 6"/>
            <p:cNvSpPr/>
            <p:nvPr/>
          </p:nvSpPr>
          <p:spPr>
            <a:xfrm rot="16596193">
              <a:off x="5749" y="534010"/>
              <a:ext cx="205892" cy="217389"/>
            </a:xfrm>
            <a:prstGeom prst="trapezoid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8" name="Трапеция 7"/>
            <p:cNvSpPr/>
            <p:nvPr/>
          </p:nvSpPr>
          <p:spPr>
            <a:xfrm rot="3491722">
              <a:off x="1026219" y="274320"/>
              <a:ext cx="205892" cy="217389"/>
            </a:xfrm>
            <a:prstGeom prst="trapezoid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9" name="Трапеция 8"/>
            <p:cNvSpPr/>
            <p:nvPr/>
          </p:nvSpPr>
          <p:spPr>
            <a:xfrm rot="1910072">
              <a:off x="817737" y="73152"/>
              <a:ext cx="205892" cy="217389"/>
            </a:xfrm>
            <a:prstGeom prst="trapezoid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0" name="Трапеция 9"/>
            <p:cNvSpPr/>
            <p:nvPr/>
          </p:nvSpPr>
          <p:spPr>
            <a:xfrm rot="14388602">
              <a:off x="67929" y="793699"/>
              <a:ext cx="215118" cy="217170"/>
            </a:xfrm>
            <a:prstGeom prst="trapezoid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1" name="Трапеция 10"/>
            <p:cNvSpPr/>
            <p:nvPr/>
          </p:nvSpPr>
          <p:spPr>
            <a:xfrm rot="17940797">
              <a:off x="56956" y="248717"/>
              <a:ext cx="205892" cy="217389"/>
            </a:xfrm>
            <a:prstGeom prst="trapezoid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2" name="Трапеция 11"/>
            <p:cNvSpPr/>
            <p:nvPr/>
          </p:nvSpPr>
          <p:spPr>
            <a:xfrm rot="19642508">
              <a:off x="254466" y="58521"/>
              <a:ext cx="226963" cy="243411"/>
            </a:xfrm>
            <a:prstGeom prst="trapezoid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3" name="Трапеция 12"/>
            <p:cNvSpPr/>
            <p:nvPr/>
          </p:nvSpPr>
          <p:spPr>
            <a:xfrm rot="7526398">
              <a:off x="1004275" y="837590"/>
              <a:ext cx="205892" cy="217389"/>
            </a:xfrm>
            <a:prstGeom prst="trapezoid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B prst="slope"/>
            </a:sp3d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4" name="Трапеция 13"/>
            <p:cNvSpPr/>
            <p:nvPr/>
          </p:nvSpPr>
          <p:spPr>
            <a:xfrm rot="5597276">
              <a:off x="1084741" y="544983"/>
              <a:ext cx="205892" cy="217389"/>
            </a:xfrm>
            <a:prstGeom prst="trapezoid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5" name="Трапеция 14"/>
            <p:cNvSpPr/>
            <p:nvPr/>
          </p:nvSpPr>
          <p:spPr>
            <a:xfrm rot="10635002">
              <a:off x="525129" y="1068019"/>
              <a:ext cx="205892" cy="217389"/>
            </a:xfrm>
            <a:prstGeom prst="trapezoid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B prst="slope"/>
            </a:sp3d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6" name="Трапеция 15"/>
            <p:cNvSpPr/>
            <p:nvPr/>
          </p:nvSpPr>
          <p:spPr>
            <a:xfrm rot="12632863">
              <a:off x="276412" y="980237"/>
              <a:ext cx="205892" cy="217389"/>
            </a:xfrm>
            <a:prstGeom prst="trapezoid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B prst="slope"/>
            </a:sp3d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7" name="Трапеция 16"/>
            <p:cNvSpPr/>
            <p:nvPr/>
          </p:nvSpPr>
          <p:spPr>
            <a:xfrm rot="9206667">
              <a:off x="788476" y="1009497"/>
              <a:ext cx="205892" cy="217389"/>
            </a:xfrm>
            <a:prstGeom prst="trapezoid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B prst="slope"/>
            </a:sp3d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8" name="Кольцо 17"/>
            <p:cNvSpPr/>
            <p:nvPr/>
          </p:nvSpPr>
          <p:spPr>
            <a:xfrm>
              <a:off x="188630" y="175565"/>
              <a:ext cx="914400" cy="914400"/>
            </a:xfrm>
            <a:prstGeom prst="donut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 prst="slope"/>
            </a:sp3d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747187" y="2027853"/>
            <a:ext cx="1746667" cy="2090094"/>
            <a:chOff x="0" y="0"/>
            <a:chExt cx="1925599" cy="2591832"/>
          </a:xfrm>
        </p:grpSpPr>
        <p:grpSp>
          <p:nvGrpSpPr>
            <p:cNvPr id="20" name="Группа 19"/>
            <p:cNvGrpSpPr/>
            <p:nvPr/>
          </p:nvGrpSpPr>
          <p:grpSpPr>
            <a:xfrm rot="6969947">
              <a:off x="-31526" y="1441095"/>
              <a:ext cx="1182263" cy="1119212"/>
              <a:chOff x="0" y="0"/>
              <a:chExt cx="811582" cy="765886"/>
            </a:xfrm>
          </p:grpSpPr>
          <p:sp>
            <p:nvSpPr>
              <p:cNvPr id="35" name="Трапеция 34"/>
              <p:cNvSpPr/>
              <p:nvPr/>
            </p:nvSpPr>
            <p:spPr>
              <a:xfrm>
                <a:off x="299852" y="0"/>
                <a:ext cx="219456" cy="136855"/>
              </a:xfrm>
              <a:prstGeom prst="trapezoid">
                <a:avLst/>
              </a:prstGeom>
              <a:solidFill>
                <a:srgbClr val="FF0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36" name="Трапеция 35"/>
              <p:cNvSpPr/>
              <p:nvPr/>
            </p:nvSpPr>
            <p:spPr>
              <a:xfrm rot="15979997">
                <a:off x="-22017" y="351130"/>
                <a:ext cx="192534" cy="148500"/>
              </a:xfrm>
              <a:prstGeom prst="trapezoid">
                <a:avLst/>
              </a:prstGeom>
              <a:solidFill>
                <a:srgbClr val="FF0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37" name="Трапеция 36"/>
              <p:cNvSpPr/>
              <p:nvPr/>
            </p:nvSpPr>
            <p:spPr>
              <a:xfrm rot="2264209">
                <a:off x="526623" y="73152"/>
                <a:ext cx="200107" cy="141000"/>
              </a:xfrm>
              <a:prstGeom prst="trapezoid">
                <a:avLst/>
              </a:prstGeom>
              <a:solidFill>
                <a:srgbClr val="FF0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38" name="Трапеция 37"/>
              <p:cNvSpPr/>
              <p:nvPr/>
            </p:nvSpPr>
            <p:spPr>
              <a:xfrm rot="18512008">
                <a:off x="51135" y="95098"/>
                <a:ext cx="196212" cy="148583"/>
              </a:xfrm>
              <a:prstGeom prst="trapezoid">
                <a:avLst/>
              </a:prstGeom>
              <a:solidFill>
                <a:srgbClr val="FF0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39" name="Трапеция 38"/>
              <p:cNvSpPr/>
              <p:nvPr/>
            </p:nvSpPr>
            <p:spPr>
              <a:xfrm rot="7526398">
                <a:off x="581487" y="515722"/>
                <a:ext cx="194952" cy="139730"/>
              </a:xfrm>
              <a:prstGeom prst="trapezoid">
                <a:avLst/>
              </a:prstGeom>
              <a:solidFill>
                <a:srgbClr val="FF0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B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40" name="Трапеция 39"/>
              <p:cNvSpPr/>
              <p:nvPr/>
            </p:nvSpPr>
            <p:spPr>
              <a:xfrm rot="5400000">
                <a:off x="632693" y="274321"/>
                <a:ext cx="191692" cy="166087"/>
              </a:xfrm>
              <a:prstGeom prst="trapezoid">
                <a:avLst/>
              </a:prstGeom>
              <a:solidFill>
                <a:srgbClr val="FF0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41" name="Трапеция 40"/>
              <p:cNvSpPr/>
              <p:nvPr/>
            </p:nvSpPr>
            <p:spPr>
              <a:xfrm rot="10635002">
                <a:off x="351058" y="643738"/>
                <a:ext cx="187578" cy="122148"/>
              </a:xfrm>
              <a:prstGeom prst="trapezoid">
                <a:avLst/>
              </a:prstGeom>
              <a:solidFill>
                <a:srgbClr val="FF0000"/>
              </a:solidFill>
              <a:ln w="1270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B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42" name="Трапеция 41"/>
              <p:cNvSpPr/>
              <p:nvPr/>
            </p:nvSpPr>
            <p:spPr>
              <a:xfrm rot="12632863">
                <a:off x="116972" y="563271"/>
                <a:ext cx="189094" cy="142093"/>
              </a:xfrm>
              <a:prstGeom prst="trapezoid">
                <a:avLst/>
              </a:prstGeom>
              <a:solidFill>
                <a:srgbClr val="FF0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B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43" name="Кольцо 42"/>
              <p:cNvSpPr/>
              <p:nvPr/>
            </p:nvSpPr>
            <p:spPr>
              <a:xfrm>
                <a:off x="131602" y="109728"/>
                <a:ext cx="558133" cy="550014"/>
              </a:xfrm>
              <a:prstGeom prst="donut">
                <a:avLst/>
              </a:prstGeom>
              <a:solidFill>
                <a:srgbClr val="FF0000"/>
              </a:solidFill>
              <a:ln w="1270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  <p:grpSp>
          <p:nvGrpSpPr>
            <p:cNvPr id="21" name="Группа 20"/>
            <p:cNvGrpSpPr/>
            <p:nvPr/>
          </p:nvGrpSpPr>
          <p:grpSpPr>
            <a:xfrm rot="2464328">
              <a:off x="304973" y="0"/>
              <a:ext cx="1620626" cy="1604034"/>
              <a:chOff x="0" y="0"/>
              <a:chExt cx="1296381" cy="1285408"/>
            </a:xfrm>
          </p:grpSpPr>
          <p:sp>
            <p:nvSpPr>
              <p:cNvPr id="22" name="Трапеция 21"/>
              <p:cNvSpPr/>
              <p:nvPr/>
            </p:nvSpPr>
            <p:spPr>
              <a:xfrm>
                <a:off x="547074" y="0"/>
                <a:ext cx="212141" cy="204495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23" name="Трапеция 22"/>
              <p:cNvSpPr/>
              <p:nvPr/>
            </p:nvSpPr>
            <p:spPr>
              <a:xfrm rot="16596193">
                <a:off x="5749" y="534010"/>
                <a:ext cx="205892" cy="217389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24" name="Трапеция 23"/>
              <p:cNvSpPr/>
              <p:nvPr/>
            </p:nvSpPr>
            <p:spPr>
              <a:xfrm rot="3491722">
                <a:off x="1026219" y="274320"/>
                <a:ext cx="205892" cy="217389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25" name="Трапеция 24"/>
              <p:cNvSpPr/>
              <p:nvPr/>
            </p:nvSpPr>
            <p:spPr>
              <a:xfrm rot="1910072">
                <a:off x="817737" y="73152"/>
                <a:ext cx="205892" cy="217389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26" name="Трапеция 25"/>
              <p:cNvSpPr/>
              <p:nvPr/>
            </p:nvSpPr>
            <p:spPr>
              <a:xfrm rot="14388602">
                <a:off x="67929" y="793699"/>
                <a:ext cx="215118" cy="217170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27" name="Трапеция 26"/>
              <p:cNvSpPr/>
              <p:nvPr/>
            </p:nvSpPr>
            <p:spPr>
              <a:xfrm rot="17940797">
                <a:off x="56956" y="248717"/>
                <a:ext cx="205892" cy="217389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28" name="Трапеция 27"/>
              <p:cNvSpPr/>
              <p:nvPr/>
            </p:nvSpPr>
            <p:spPr>
              <a:xfrm rot="19642508">
                <a:off x="254466" y="58521"/>
                <a:ext cx="226963" cy="243411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29" name="Трапеция 28"/>
              <p:cNvSpPr/>
              <p:nvPr/>
            </p:nvSpPr>
            <p:spPr>
              <a:xfrm rot="7526398">
                <a:off x="1004275" y="837590"/>
                <a:ext cx="205892" cy="217389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B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30" name="Трапеция 29"/>
              <p:cNvSpPr/>
              <p:nvPr/>
            </p:nvSpPr>
            <p:spPr>
              <a:xfrm rot="5597276">
                <a:off x="1084741" y="544983"/>
                <a:ext cx="205892" cy="217389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31" name="Трапеция 30"/>
              <p:cNvSpPr/>
              <p:nvPr/>
            </p:nvSpPr>
            <p:spPr>
              <a:xfrm rot="10635002">
                <a:off x="525129" y="1068019"/>
                <a:ext cx="205892" cy="217389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B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32" name="Трапеция 31"/>
              <p:cNvSpPr/>
              <p:nvPr/>
            </p:nvSpPr>
            <p:spPr>
              <a:xfrm rot="12632863">
                <a:off x="276412" y="980237"/>
                <a:ext cx="205892" cy="217389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B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33" name="Трапеция 32"/>
              <p:cNvSpPr/>
              <p:nvPr/>
            </p:nvSpPr>
            <p:spPr>
              <a:xfrm rot="9206667">
                <a:off x="788476" y="1009497"/>
                <a:ext cx="205892" cy="217389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B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34" name="Кольцо 33"/>
              <p:cNvSpPr/>
              <p:nvPr/>
            </p:nvSpPr>
            <p:spPr>
              <a:xfrm>
                <a:off x="188630" y="175565"/>
                <a:ext cx="914400" cy="914400"/>
              </a:xfrm>
              <a:prstGeom prst="donut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44" name="Группа 43"/>
          <p:cNvGrpSpPr/>
          <p:nvPr/>
        </p:nvGrpSpPr>
        <p:grpSpPr>
          <a:xfrm rot="1988288">
            <a:off x="7021926" y="1996269"/>
            <a:ext cx="1051123" cy="2248619"/>
            <a:chOff x="0" y="0"/>
            <a:chExt cx="1308993" cy="2352880"/>
          </a:xfrm>
        </p:grpSpPr>
        <p:grpSp>
          <p:nvGrpSpPr>
            <p:cNvPr id="45" name="Группа 44"/>
            <p:cNvGrpSpPr/>
            <p:nvPr/>
          </p:nvGrpSpPr>
          <p:grpSpPr>
            <a:xfrm rot="21291668">
              <a:off x="151602" y="0"/>
              <a:ext cx="877828" cy="856265"/>
              <a:chOff x="0" y="0"/>
              <a:chExt cx="1296381" cy="1285408"/>
            </a:xfrm>
          </p:grpSpPr>
          <p:sp>
            <p:nvSpPr>
              <p:cNvPr id="71" name="Трапеция 70"/>
              <p:cNvSpPr/>
              <p:nvPr/>
            </p:nvSpPr>
            <p:spPr>
              <a:xfrm>
                <a:off x="547074" y="0"/>
                <a:ext cx="212141" cy="204495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72" name="Трапеция 71"/>
              <p:cNvSpPr/>
              <p:nvPr/>
            </p:nvSpPr>
            <p:spPr>
              <a:xfrm rot="16596193">
                <a:off x="5749" y="534010"/>
                <a:ext cx="205892" cy="217389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73" name="Трапеция 72"/>
              <p:cNvSpPr/>
              <p:nvPr/>
            </p:nvSpPr>
            <p:spPr>
              <a:xfrm rot="3491722">
                <a:off x="1026219" y="274320"/>
                <a:ext cx="205892" cy="217389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74" name="Трапеция 73"/>
              <p:cNvSpPr/>
              <p:nvPr/>
            </p:nvSpPr>
            <p:spPr>
              <a:xfrm rot="1910072">
                <a:off x="817737" y="73152"/>
                <a:ext cx="205892" cy="217389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75" name="Трапеция 74"/>
              <p:cNvSpPr/>
              <p:nvPr/>
            </p:nvSpPr>
            <p:spPr>
              <a:xfrm rot="14388602">
                <a:off x="67929" y="793699"/>
                <a:ext cx="215118" cy="217170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76" name="Трапеция 75"/>
              <p:cNvSpPr/>
              <p:nvPr/>
            </p:nvSpPr>
            <p:spPr>
              <a:xfrm rot="17940797">
                <a:off x="56956" y="248717"/>
                <a:ext cx="205892" cy="217389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77" name="Трапеция 76"/>
              <p:cNvSpPr/>
              <p:nvPr/>
            </p:nvSpPr>
            <p:spPr>
              <a:xfrm rot="19642508">
                <a:off x="254466" y="58521"/>
                <a:ext cx="226963" cy="243411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78" name="Трапеция 77"/>
              <p:cNvSpPr/>
              <p:nvPr/>
            </p:nvSpPr>
            <p:spPr>
              <a:xfrm rot="7526398">
                <a:off x="1004275" y="837590"/>
                <a:ext cx="205892" cy="217389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B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79" name="Трапеция 78"/>
              <p:cNvSpPr/>
              <p:nvPr/>
            </p:nvSpPr>
            <p:spPr>
              <a:xfrm rot="5597276">
                <a:off x="1084741" y="544983"/>
                <a:ext cx="205892" cy="217389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80" name="Трапеция 79"/>
              <p:cNvSpPr/>
              <p:nvPr/>
            </p:nvSpPr>
            <p:spPr>
              <a:xfrm rot="10635002">
                <a:off x="525129" y="1068019"/>
                <a:ext cx="205892" cy="217389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B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81" name="Трапеция 80"/>
              <p:cNvSpPr/>
              <p:nvPr/>
            </p:nvSpPr>
            <p:spPr>
              <a:xfrm rot="12632863">
                <a:off x="276412" y="980237"/>
                <a:ext cx="205892" cy="217389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B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82" name="Трапеция 81"/>
              <p:cNvSpPr/>
              <p:nvPr/>
            </p:nvSpPr>
            <p:spPr>
              <a:xfrm rot="9206667">
                <a:off x="788476" y="1009497"/>
                <a:ext cx="205892" cy="217389"/>
              </a:xfrm>
              <a:prstGeom prst="trapezoid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B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83" name="Кольцо 82"/>
              <p:cNvSpPr/>
              <p:nvPr/>
            </p:nvSpPr>
            <p:spPr>
              <a:xfrm>
                <a:off x="188630" y="175565"/>
                <a:ext cx="914400" cy="914400"/>
              </a:xfrm>
              <a:prstGeom prst="donut">
                <a:avLst/>
              </a:prstGeom>
              <a:solidFill>
                <a:srgbClr val="5B9BD5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  <p:sp>
          <p:nvSpPr>
            <p:cNvPr id="46" name="Стрелка вправо 45"/>
            <p:cNvSpPr/>
            <p:nvPr/>
          </p:nvSpPr>
          <p:spPr>
            <a:xfrm rot="3887854">
              <a:off x="-75169" y="468173"/>
              <a:ext cx="278372" cy="128033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grpSp>
          <p:nvGrpSpPr>
            <p:cNvPr id="47" name="Группа 46"/>
            <p:cNvGrpSpPr/>
            <p:nvPr/>
          </p:nvGrpSpPr>
          <p:grpSpPr>
            <a:xfrm rot="6969947">
              <a:off x="747791" y="698602"/>
              <a:ext cx="561307" cy="560815"/>
              <a:chOff x="0" y="0"/>
              <a:chExt cx="811582" cy="765886"/>
            </a:xfrm>
          </p:grpSpPr>
          <p:sp>
            <p:nvSpPr>
              <p:cNvPr id="62" name="Трапеция 61"/>
              <p:cNvSpPr/>
              <p:nvPr/>
            </p:nvSpPr>
            <p:spPr>
              <a:xfrm>
                <a:off x="299852" y="0"/>
                <a:ext cx="219456" cy="136855"/>
              </a:xfrm>
              <a:prstGeom prst="trapezoid">
                <a:avLst/>
              </a:prstGeom>
              <a:solidFill>
                <a:srgbClr val="FF0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63" name="Трапеция 62"/>
              <p:cNvSpPr/>
              <p:nvPr/>
            </p:nvSpPr>
            <p:spPr>
              <a:xfrm rot="15979997">
                <a:off x="-22017" y="351130"/>
                <a:ext cx="192534" cy="148500"/>
              </a:xfrm>
              <a:prstGeom prst="trapezoid">
                <a:avLst/>
              </a:prstGeom>
              <a:solidFill>
                <a:srgbClr val="FF0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64" name="Трапеция 63"/>
              <p:cNvSpPr/>
              <p:nvPr/>
            </p:nvSpPr>
            <p:spPr>
              <a:xfrm rot="2264209">
                <a:off x="526623" y="73152"/>
                <a:ext cx="200107" cy="141000"/>
              </a:xfrm>
              <a:prstGeom prst="trapezoid">
                <a:avLst/>
              </a:prstGeom>
              <a:solidFill>
                <a:srgbClr val="FF0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65" name="Трапеция 64"/>
              <p:cNvSpPr/>
              <p:nvPr/>
            </p:nvSpPr>
            <p:spPr>
              <a:xfrm rot="18512008">
                <a:off x="51135" y="95098"/>
                <a:ext cx="196212" cy="148583"/>
              </a:xfrm>
              <a:prstGeom prst="trapezoid">
                <a:avLst/>
              </a:prstGeom>
              <a:solidFill>
                <a:srgbClr val="FF0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66" name="Трапеция 65"/>
              <p:cNvSpPr/>
              <p:nvPr/>
            </p:nvSpPr>
            <p:spPr>
              <a:xfrm rot="7526398">
                <a:off x="581487" y="515722"/>
                <a:ext cx="194952" cy="139730"/>
              </a:xfrm>
              <a:prstGeom prst="trapezoid">
                <a:avLst/>
              </a:prstGeom>
              <a:solidFill>
                <a:srgbClr val="FF0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B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67" name="Трапеция 66"/>
              <p:cNvSpPr/>
              <p:nvPr/>
            </p:nvSpPr>
            <p:spPr>
              <a:xfrm rot="5400000">
                <a:off x="632693" y="274321"/>
                <a:ext cx="191692" cy="166087"/>
              </a:xfrm>
              <a:prstGeom prst="trapezoid">
                <a:avLst/>
              </a:prstGeom>
              <a:solidFill>
                <a:srgbClr val="FF0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68" name="Трапеция 67"/>
              <p:cNvSpPr/>
              <p:nvPr/>
            </p:nvSpPr>
            <p:spPr>
              <a:xfrm rot="10635002">
                <a:off x="351058" y="643738"/>
                <a:ext cx="187578" cy="122148"/>
              </a:xfrm>
              <a:prstGeom prst="trapezoid">
                <a:avLst/>
              </a:prstGeom>
              <a:solidFill>
                <a:srgbClr val="FF0000"/>
              </a:solidFill>
              <a:ln w="12700" cap="flat" cmpd="sng" algn="ctr">
                <a:solidFill>
                  <a:srgbClr val="5B9BD5">
                    <a:lumMod val="75000"/>
                  </a:srgbClr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B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69" name="Трапеция 68"/>
              <p:cNvSpPr/>
              <p:nvPr/>
            </p:nvSpPr>
            <p:spPr>
              <a:xfrm rot="12632863">
                <a:off x="116972" y="563271"/>
                <a:ext cx="189094" cy="142093"/>
              </a:xfrm>
              <a:prstGeom prst="trapezoid">
                <a:avLst/>
              </a:prstGeom>
              <a:solidFill>
                <a:srgbClr val="FF0000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B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70" name="Кольцо 69"/>
              <p:cNvSpPr/>
              <p:nvPr/>
            </p:nvSpPr>
            <p:spPr>
              <a:xfrm>
                <a:off x="131602" y="109728"/>
                <a:ext cx="558133" cy="550014"/>
              </a:xfrm>
              <a:prstGeom prst="donut">
                <a:avLst/>
              </a:prstGeom>
              <a:solidFill>
                <a:srgbClr val="FF0000"/>
              </a:solidFill>
              <a:ln w="12700" cap="flat" cmpd="sng" algn="ctr">
                <a:solidFill>
                  <a:srgbClr val="FF0000"/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  <p:grpSp>
          <p:nvGrpSpPr>
            <p:cNvPr id="48" name="Группа 47"/>
            <p:cNvGrpSpPr/>
            <p:nvPr/>
          </p:nvGrpSpPr>
          <p:grpSpPr>
            <a:xfrm rot="451491">
              <a:off x="107711" y="1170432"/>
              <a:ext cx="1201282" cy="1182448"/>
              <a:chOff x="0" y="0"/>
              <a:chExt cx="1296381" cy="1285408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49" name="Трапеция 48"/>
              <p:cNvSpPr/>
              <p:nvPr/>
            </p:nvSpPr>
            <p:spPr>
              <a:xfrm>
                <a:off x="547074" y="0"/>
                <a:ext cx="212141" cy="204495"/>
              </a:xfrm>
              <a:prstGeom prst="trapezoid">
                <a:avLst/>
              </a:prstGeom>
              <a:grpFill/>
              <a:ln w="12700" cap="flat" cmpd="sng" algn="ctr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50" name="Трапеция 49"/>
              <p:cNvSpPr/>
              <p:nvPr/>
            </p:nvSpPr>
            <p:spPr>
              <a:xfrm rot="16596193">
                <a:off x="5749" y="534010"/>
                <a:ext cx="205892" cy="217389"/>
              </a:xfrm>
              <a:prstGeom prst="trapezoid">
                <a:avLst/>
              </a:prstGeom>
              <a:grpFill/>
              <a:ln w="12700" cap="flat" cmpd="sng" algn="ctr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51" name="Трапеция 50"/>
              <p:cNvSpPr/>
              <p:nvPr/>
            </p:nvSpPr>
            <p:spPr>
              <a:xfrm rot="3491722">
                <a:off x="1026219" y="274320"/>
                <a:ext cx="205892" cy="217389"/>
              </a:xfrm>
              <a:prstGeom prst="trapezoid">
                <a:avLst/>
              </a:prstGeom>
              <a:grpFill/>
              <a:ln w="12700" cap="flat" cmpd="sng" algn="ctr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52" name="Трапеция 51"/>
              <p:cNvSpPr/>
              <p:nvPr/>
            </p:nvSpPr>
            <p:spPr>
              <a:xfrm rot="1910072">
                <a:off x="817737" y="73152"/>
                <a:ext cx="205892" cy="217389"/>
              </a:xfrm>
              <a:prstGeom prst="trapezoid">
                <a:avLst/>
              </a:prstGeom>
              <a:grpFill/>
              <a:ln w="12700" cap="flat" cmpd="sng" algn="ctr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53" name="Трапеция 52"/>
              <p:cNvSpPr/>
              <p:nvPr/>
            </p:nvSpPr>
            <p:spPr>
              <a:xfrm rot="14388602">
                <a:off x="67929" y="793699"/>
                <a:ext cx="215118" cy="217170"/>
              </a:xfrm>
              <a:prstGeom prst="trapezoid">
                <a:avLst/>
              </a:prstGeom>
              <a:grpFill/>
              <a:ln w="12700" cap="flat" cmpd="sng" algn="ctr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54" name="Трапеция 53"/>
              <p:cNvSpPr/>
              <p:nvPr/>
            </p:nvSpPr>
            <p:spPr>
              <a:xfrm rot="17940797">
                <a:off x="56956" y="248717"/>
                <a:ext cx="205892" cy="217389"/>
              </a:xfrm>
              <a:prstGeom prst="trapezoid">
                <a:avLst/>
              </a:prstGeom>
              <a:grpFill/>
              <a:ln w="12700" cap="flat" cmpd="sng" algn="ctr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55" name="Трапеция 54"/>
              <p:cNvSpPr/>
              <p:nvPr/>
            </p:nvSpPr>
            <p:spPr>
              <a:xfrm rot="19642508">
                <a:off x="254466" y="58521"/>
                <a:ext cx="226963" cy="243411"/>
              </a:xfrm>
              <a:prstGeom prst="trapezoid">
                <a:avLst/>
              </a:prstGeom>
              <a:grpFill/>
              <a:ln w="12700" cap="flat" cmpd="sng" algn="ctr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56" name="Трапеция 55"/>
              <p:cNvSpPr/>
              <p:nvPr/>
            </p:nvSpPr>
            <p:spPr>
              <a:xfrm rot="7526398">
                <a:off x="1004275" y="837590"/>
                <a:ext cx="205892" cy="217389"/>
              </a:xfrm>
              <a:prstGeom prst="trapezoid">
                <a:avLst/>
              </a:prstGeom>
              <a:grpFill/>
              <a:ln w="12700" cap="flat" cmpd="sng" algn="ctr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B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57" name="Трапеция 56"/>
              <p:cNvSpPr/>
              <p:nvPr/>
            </p:nvSpPr>
            <p:spPr>
              <a:xfrm rot="5597276">
                <a:off x="1084741" y="544983"/>
                <a:ext cx="205892" cy="217389"/>
              </a:xfrm>
              <a:prstGeom prst="trapezoid">
                <a:avLst/>
              </a:prstGeom>
              <a:grpFill/>
              <a:ln w="12700" cap="flat" cmpd="sng" algn="ctr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58" name="Трапеция 57"/>
              <p:cNvSpPr/>
              <p:nvPr/>
            </p:nvSpPr>
            <p:spPr>
              <a:xfrm rot="10635002">
                <a:off x="525129" y="1068019"/>
                <a:ext cx="205892" cy="217389"/>
              </a:xfrm>
              <a:prstGeom prst="trapezoid">
                <a:avLst/>
              </a:prstGeom>
              <a:grpFill/>
              <a:ln w="12700" cap="flat" cmpd="sng" algn="ctr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B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59" name="Трапеция 58"/>
              <p:cNvSpPr/>
              <p:nvPr/>
            </p:nvSpPr>
            <p:spPr>
              <a:xfrm rot="12632863">
                <a:off x="276412" y="980237"/>
                <a:ext cx="205892" cy="217389"/>
              </a:xfrm>
              <a:prstGeom prst="trapezoid">
                <a:avLst/>
              </a:prstGeom>
              <a:grpFill/>
              <a:ln w="12700" cap="flat" cmpd="sng" algn="ctr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B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60" name="Трапеция 59"/>
              <p:cNvSpPr/>
              <p:nvPr/>
            </p:nvSpPr>
            <p:spPr>
              <a:xfrm rot="9206667">
                <a:off x="788476" y="1009497"/>
                <a:ext cx="205892" cy="217389"/>
              </a:xfrm>
              <a:prstGeom prst="trapezoid">
                <a:avLst/>
              </a:prstGeom>
              <a:grpFill/>
              <a:ln w="12700" cap="flat" cmpd="sng" algn="ctr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B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61" name="Кольцо 60"/>
              <p:cNvSpPr/>
              <p:nvPr/>
            </p:nvSpPr>
            <p:spPr>
              <a:xfrm>
                <a:off x="188630" y="175565"/>
                <a:ext cx="914400" cy="914400"/>
              </a:xfrm>
              <a:prstGeom prst="donut">
                <a:avLst/>
              </a:prstGeom>
              <a:grpFill/>
              <a:ln w="12700" cap="flat" cmpd="sng" algn="ctr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37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170341"/>
              </p:ext>
            </p:extLst>
          </p:nvPr>
        </p:nvGraphicFramePr>
        <p:xfrm>
          <a:off x="518804" y="1268760"/>
          <a:ext cx="8229599" cy="1981552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2056179"/>
                <a:gridCol w="2017117"/>
                <a:gridCol w="1999756"/>
                <a:gridCol w="2156547"/>
              </a:tblGrid>
              <a:tr h="198155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effectLst/>
                        </a:rPr>
                        <a:t>Что </a:t>
                      </a:r>
                      <a:r>
                        <a:rPr lang="ru-RU" sz="900" dirty="0">
                          <a:effectLst/>
                        </a:rPr>
                        <a:t>ты построил? </a:t>
                      </a:r>
                      <a:endParaRPr lang="ru-RU" sz="9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8616" marR="58616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effectLst/>
                        </a:rPr>
                        <a:t>Какие </a:t>
                      </a:r>
                      <a:r>
                        <a:rPr lang="ru-RU" sz="900" dirty="0">
                          <a:effectLst/>
                        </a:rPr>
                        <a:t>детали ты для этого использовал? </a:t>
                      </a:r>
                      <a:endParaRPr lang="ru-RU" sz="9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8616" marR="5861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какие </a:t>
                      </a:r>
                      <a:r>
                        <a:rPr lang="ru-RU" sz="900" dirty="0">
                          <a:effectLst/>
                        </a:rPr>
                        <a:t>новые детали ты использовал? </a:t>
                      </a:r>
                      <a:endParaRPr lang="ru-RU" sz="9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8616" marR="586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Что </a:t>
                      </a:r>
                      <a:r>
                        <a:rPr lang="ru-RU" sz="900" dirty="0">
                          <a:effectLst/>
                        </a:rPr>
                        <a:t>умеет делать твоя постройка</a:t>
                      </a:r>
                      <a:r>
                        <a:rPr lang="ru-RU" sz="900" dirty="0" smtClean="0">
                          <a:effectLst/>
                        </a:rPr>
                        <a:t>?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Как с ней Можно играть?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16" marR="58616" marT="0" marB="0"/>
                </a:tc>
              </a:tr>
            </a:tbl>
          </a:graphicData>
        </a:graphic>
      </p:graphicFrame>
      <p:sp>
        <p:nvSpPr>
          <p:cNvPr id="3" name="Выноска-облако 2"/>
          <p:cNvSpPr>
            <a:spLocks noChangeArrowheads="1"/>
          </p:cNvSpPr>
          <p:nvPr/>
        </p:nvSpPr>
        <p:spPr bwMode="auto">
          <a:xfrm rot="200308">
            <a:off x="1423997" y="1569424"/>
            <a:ext cx="912813" cy="725488"/>
          </a:xfrm>
          <a:prstGeom prst="cloudCallout">
            <a:avLst>
              <a:gd name="adj1" fmla="val -70629"/>
              <a:gd name="adj2" fmla="val 76352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600" b="1" dirty="0">
                <a:effectLst/>
                <a:latin typeface="Times New Roman"/>
                <a:ea typeface="Calibri"/>
                <a:cs typeface="Times New Roman"/>
              </a:rPr>
              <a:t>?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5126" name="Рисунок 0" descr="Описание: ima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16" y="2498564"/>
            <a:ext cx="554037" cy="50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Описание: ima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799" y="2250851"/>
            <a:ext cx="650875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носка-облако 5"/>
          <p:cNvSpPr>
            <a:spLocks noChangeArrowheads="1"/>
          </p:cNvSpPr>
          <p:nvPr/>
        </p:nvSpPr>
        <p:spPr bwMode="auto">
          <a:xfrm rot="200308">
            <a:off x="3644697" y="1424740"/>
            <a:ext cx="847725" cy="635000"/>
          </a:xfrm>
          <a:prstGeom prst="cloudCallout">
            <a:avLst>
              <a:gd name="adj1" fmla="val -65921"/>
              <a:gd name="adj2" fmla="val 64324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/>
                <a:ea typeface="Calibri"/>
                <a:cs typeface="Times New Roman"/>
              </a:rPr>
              <a:t>?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" name="Выноска-облако 6"/>
          <p:cNvSpPr>
            <a:spLocks noChangeArrowheads="1"/>
          </p:cNvSpPr>
          <p:nvPr/>
        </p:nvSpPr>
        <p:spPr bwMode="auto">
          <a:xfrm rot="200308">
            <a:off x="5239254" y="1505080"/>
            <a:ext cx="1208088" cy="711200"/>
          </a:xfrm>
          <a:prstGeom prst="cloudCallout">
            <a:avLst>
              <a:gd name="adj1" fmla="val -17462"/>
              <a:gd name="adj2" fmla="val 11711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>
                <a:effectLst/>
                <a:latin typeface="Times New Roman"/>
                <a:ea typeface="Calibri"/>
                <a:cs typeface="Times New Roman"/>
              </a:rPr>
              <a:t>?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425063" y="2780802"/>
            <a:ext cx="379413" cy="32226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9525">
            <a:miter lim="800000"/>
            <a:headEnd/>
            <a:tailEnd/>
          </a:ln>
          <a:scene3d>
            <a:camera prst="orthographicFron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0070C0"/>
            </a:extrusionClr>
            <a:contourClr>
              <a:srgbClr val="0070C0"/>
            </a:contourClr>
          </a:sp3d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pic>
        <p:nvPicPr>
          <p:cNvPr id="5130" name="Рисунок 128" descr="Описание: 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008" y="2518956"/>
            <a:ext cx="973137" cy="666750"/>
          </a:xfrm>
          <a:prstGeom prst="rect">
            <a:avLst/>
          </a:prstGeom>
          <a:solidFill>
            <a:srgbClr val="FF0000"/>
          </a:solidFill>
        </p:spPr>
      </p:pic>
      <p:pic>
        <p:nvPicPr>
          <p:cNvPr id="5128" name="Рисунок 9" descr="Описание: abuehf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236" y="2153253"/>
            <a:ext cx="742950" cy="41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Кольцо 10"/>
          <p:cNvSpPr/>
          <p:nvPr/>
        </p:nvSpPr>
        <p:spPr>
          <a:xfrm>
            <a:off x="3835705" y="2620118"/>
            <a:ext cx="608013" cy="620713"/>
          </a:xfrm>
          <a:prstGeom prst="donu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5132" name="Picture 12" descr="Описание: image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387904"/>
            <a:ext cx="6604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" name="Picture 1" descr="Описание: ima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741438"/>
            <a:ext cx="736600" cy="67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Выноска-облако 13"/>
          <p:cNvSpPr>
            <a:spLocks noChangeArrowheads="1"/>
          </p:cNvSpPr>
          <p:nvPr/>
        </p:nvSpPr>
        <p:spPr bwMode="auto">
          <a:xfrm rot="200308">
            <a:off x="7716130" y="1600640"/>
            <a:ext cx="912813" cy="709613"/>
          </a:xfrm>
          <a:prstGeom prst="cloudCallout">
            <a:avLst>
              <a:gd name="adj1" fmla="val -71964"/>
              <a:gd name="adj2" fmla="val 115862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>
                <a:effectLst/>
                <a:latin typeface="Times New Roman"/>
                <a:ea typeface="Calibri"/>
                <a:cs typeface="Times New Roman"/>
              </a:rPr>
              <a:t>?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5" name="Выноска-облако 14"/>
          <p:cNvSpPr>
            <a:spLocks noChangeArrowheads="1"/>
          </p:cNvSpPr>
          <p:nvPr/>
        </p:nvSpPr>
        <p:spPr bwMode="auto">
          <a:xfrm rot="200308">
            <a:off x="1576397" y="2058144"/>
            <a:ext cx="912813" cy="725488"/>
          </a:xfrm>
          <a:prstGeom prst="cloudCallout">
            <a:avLst>
              <a:gd name="adj1" fmla="val -70629"/>
              <a:gd name="adj2" fmla="val 76352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600" b="1" dirty="0">
                <a:effectLst/>
                <a:latin typeface="Times New Roman"/>
                <a:ea typeface="Calibri"/>
                <a:cs typeface="Times New Roman"/>
              </a:rPr>
              <a:t>?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9373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051720" y="2348880"/>
            <a:ext cx="46805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Молодцы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8719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55</Words>
  <Application>Microsoft Office PowerPoint</Application>
  <PresentationFormat>Экран (4:3)</PresentationFormat>
  <Paragraphs>17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l</cp:lastModifiedBy>
  <cp:revision>43</cp:revision>
  <dcterms:modified xsi:type="dcterms:W3CDTF">2021-06-28T12:04:25Z</dcterms:modified>
</cp:coreProperties>
</file>