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Default Extension="wav" ContentType="audio/wav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  <p:sldMasterId id="2147483804" r:id="rId7"/>
    <p:sldMasterId id="2147483816" r:id="rId8"/>
    <p:sldMasterId id="2147483828" r:id="rId9"/>
    <p:sldMasterId id="2147483840" r:id="rId10"/>
    <p:sldMasterId id="2147483852" r:id="rId11"/>
    <p:sldMasterId id="2147483924" r:id="rId12"/>
  </p:sldMasterIdLst>
  <p:notesMasterIdLst>
    <p:notesMasterId r:id="rId28"/>
  </p:notesMasterIdLst>
  <p:sldIdLst>
    <p:sldId id="274" r:id="rId13"/>
    <p:sldId id="261" r:id="rId14"/>
    <p:sldId id="262" r:id="rId15"/>
    <p:sldId id="259" r:id="rId16"/>
    <p:sldId id="268" r:id="rId17"/>
    <p:sldId id="264" r:id="rId18"/>
    <p:sldId id="265" r:id="rId19"/>
    <p:sldId id="266" r:id="rId20"/>
    <p:sldId id="276" r:id="rId21"/>
    <p:sldId id="269" r:id="rId22"/>
    <p:sldId id="270" r:id="rId23"/>
    <p:sldId id="273" r:id="rId24"/>
    <p:sldId id="272" r:id="rId25"/>
    <p:sldId id="275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C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32F08-6C97-4605-B76D-DA075AAB8F06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47BB5-2B16-4166-A591-FB77F06243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5772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3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81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83FDE-107A-4390-BE7E-2E1B0527B25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F3D1E-F32B-4756-B775-9FFDE1160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B34A2-D53D-4200-A831-652C4C9BB71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31DE8-3C81-4EAE-8E7F-240067FA5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AC086-11F4-4CA6-8C08-B4D08C93DC7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84C53-1DF6-438D-B882-B9D4A2002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132BF-28A9-4034-91C9-A1F17004FDD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79E77-836A-4D47-B6FA-A28A7BDAB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3924F-0DFD-4FF1-A595-1A2374FD4DA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3454-0149-493B-941F-6FCEB25CF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CDB4A-119F-4DE1-80A0-3413A53B0D5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0BD76-B115-49E7-86FE-2237C594A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AD130-0337-4498-BB3F-FE753CF95A3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D2530-A4BA-45F9-927F-5CBD0DF46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781D5-BD4B-464A-BE9D-A60B57D32B8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B8A53-C85B-4D67-B638-9FC2E319A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6E0B5-E7BC-410E-B0E6-81A2393792B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E560F-F4F2-452C-99AD-E64268A30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42A9A-CFD6-4173-A394-5BCEBD42C76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75D05-34DD-43F3-ABCA-BE66B4654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AF24A-5307-42F3-AFDF-8C17229E2E0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7BF08-0EEC-4807-B518-5553B294F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3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47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447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C175C-3ED1-439D-81FC-BCBB994D0582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F02AB-0E81-4A87-8333-742B3C804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07154-CAD6-4407-8963-7A4CCCF7314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1A95-FD62-4363-923E-4B3BF65B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E37F1-C0D2-4FEC-83EC-A3661962458C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BF4C5-DE51-4750-AE12-16EF3A676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432BE-3EC6-4B61-915F-DF4F9E3640E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E522A-F7F3-460F-998A-1F6177F82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3A365-38F3-4312-8658-7ABA980E166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38CEB-819B-4CF1-98AC-03756C5CA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1B587-4DBD-4CEC-88E3-1B3E124AC59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FF8C4-34D1-4FA0-927A-F9324A33B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B4E3A-85BD-4C7D-8DD5-15032C8B57C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92110-2F0E-4D66-871E-9997AE971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81D3D-D5D6-4C1E-9868-23BD97EABA0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03F45-7FC6-45AD-961F-F3CCA1F87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DDF6D-303E-4394-ACB6-0C0FE2754D3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3F29F-8EF1-45C1-B235-4D438FC78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0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892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B4972BC-FC51-4B8D-A0DD-CD33F9BD674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EB2F4DD6-6FD9-4F05-BE1A-176DDD16C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61467-E090-46D9-9A77-9B6C14B5B85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9916A-8B4B-40AC-B98E-93CA3A9AC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DB986-046B-4968-AD23-E09D0D6BEFE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49421-0354-4B33-AA7E-671B3B621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4E741-BB4B-4B03-A407-8EEE84860DE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67C8C-7F1E-4089-BE34-86A1162BF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7BD6A-BA74-40FE-910D-AA469FE3F49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946F6-614F-414D-97C9-598383D10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1800E-764E-4EEB-945B-29A9C63A507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D3B7-D270-4CD1-9F70-9DEFE8925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6A62D-216F-4F28-9225-F2C65371789B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BF8A3-01E2-4D7E-A9C4-7AA70E766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C0847-295D-4ABD-92E5-D3C73472A96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DBE66-EE85-4192-A91B-82404EDC3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7FCA9-90E6-4301-987A-72D7CBC2102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0A77E-D793-4668-B629-70CA140EE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0870A-BEAE-47F3-8979-A7DE4809D222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770BD-8EE6-4678-BFBA-F7E3838CE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A293C-848D-4AF8-9ECD-456AAEEEF582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004F1-F5C2-4AE8-85FB-75E507DB5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70A34-029A-4DD9-8038-6D44820D80D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E300D-7B93-48EA-A96D-E5037B456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E0170-00BD-43DF-9B4F-8D15DA64D6F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077B4-547B-470C-B533-D7705C4B3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1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813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1419-8255-4BD9-A2D8-2B87891CEE3B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69DA8-B8D4-49B3-BB1E-3234B4BEB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01928-1002-4F60-A202-568DCFAFA08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7CD6-CB88-49B6-BF23-ADA59F8DB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B8AE2-8C5C-4F32-8128-D053A2EDE8C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529B5-C140-4619-86CC-DE4F09B1A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F3545-BDBD-46E3-81BD-82EDDC95178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0CC55-782A-43AC-9714-D0AE6F4FF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D821A-F1CD-4C9E-9B8E-7633622B6D8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E8EAF-2069-42A0-ACE4-2E8487E36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54C33-52CE-4889-A756-A31FF0C8E52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DB769-4D2E-4A2B-80B8-8B373F1B2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CFA1B-B8F3-4F9D-9940-134CD447ED4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316EB-B242-45F1-9C18-45B58A9FE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F43F8-67B2-44B2-AEF5-16214FC6335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F1D91-ABC2-491F-874C-765B69690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BC755-3205-400E-BAD2-3EDC1FA3914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FE493-EE95-4643-81C3-F470CDE3F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B4B17-65ED-450A-94D8-9473AD87205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FC00A-7D91-4409-826A-111633406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F2031-5B5C-41A8-B52A-04F6378A510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979B7-4D43-4CC2-8DC2-94630E829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7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8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50DDF-6620-4617-8A15-7E715530FD3C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2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02B78-91B8-41D2-8A1D-48BD34547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D556E-D43D-46CE-B9E8-6F8040B19EB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A2E83-335A-4EED-91FA-14B1D6729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70565-BDCB-4F54-8732-04832582A712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78E5B-B014-4ABA-B3E1-7FA4A67FB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1DEC3-2E3A-40CC-B2ED-A0E16B5895F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A6DB9-6593-470D-9D8F-1AAFFC9E0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8C1A4-59FB-4D13-B930-3F9C0060B54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FBEF7-1754-4B25-B0A8-625C4D790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95E9B-EAF1-488D-B995-231828BA924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03650-4B13-4C81-A42C-7D3ACCD4E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A3EE7-C805-48B8-8431-CAD6C06AADD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D59E0-CFA0-49EF-9578-2ED55CC85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098A1-E083-43AC-9EF8-9D33835A5DE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DF925-093A-43BA-A14A-9F9A27781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7E4E3-CDD6-4D76-9E4B-84614BF14BD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77A5D-2321-4206-8B33-534E72075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3BD0C-5DED-481A-9719-EAA2F10DC027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4F260-0493-45B0-A4D9-37498937B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38AFA-83A2-4DE6-A74C-799EC2526EE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17A90-FE30-4F06-94A3-101D9D021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70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220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16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316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21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714B7-A807-462E-B772-8CC34D14F62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222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3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310A-2792-4EDF-AF80-D2DB6422C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A7A6-E4C9-4C82-8D08-948107744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261B6-2144-4D16-B06C-2C6F4A8E5DF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7F3BD-C1B7-4C18-954D-57B64A6FD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7E178-22E5-4B5E-A3B0-68A5A5B069F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4C289-7F78-44E8-BB89-315279A30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2F080-E05F-4B38-914A-6736929415B7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8DD10-B742-4A5C-8C5B-C71192659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6F1B2-A1F4-460A-9314-D44BA2315DF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7D085-D805-4CBE-84A0-62AEBEF87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F5444-36D7-4924-A5A3-63D11CEAE59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B141C-D185-45ED-8169-60F0446F3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114A6-B9DD-44C6-80A7-0F034E9E964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852F7-481C-4CFA-83B4-1BF180ADA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D797A-227E-4E53-BCCD-4221047E619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EF787-CACD-414B-BC67-195E027E0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C1A6B-27B5-491A-AB45-0B81DEB8188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67A3B-1D9F-449B-A275-194B4B1A1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F9BCC-BD33-4603-8B25-6E453D33749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573E-1B8C-4B8A-8058-53F57671D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D2AF4-5BB6-4BD0-BF8B-D70AB2A08DF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26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70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7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81353-3CE9-4407-B4D4-48C4269C38B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28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3DB0A-B0B7-4F70-BD0C-542728A67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FC6DF-4418-4539-8BEA-3BC21F2FE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2D2DB-CACF-490C-8315-8B7496E9580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9F8B3-20E9-489A-B2CE-BB29695B9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CC479-8C8C-43B2-8C21-13393B70C2D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679D7-1A8B-4F07-9054-C98CA54E8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15967-38EB-49B3-872A-53DA3621657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DEB9B-67FA-4BC4-A067-75E59B073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02B4-FED0-436F-973A-83AFECF9C22C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E7036-7BC7-445D-91C9-BC18DE752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296D7-8614-44A7-AD1F-1F63644E7F9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AB4A3-85E5-490F-8AA8-0F2AA2707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9F08F-BE0E-481D-9527-A9C100AB463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9B8EA-C3D9-4AAC-AAF2-A3D06B5BB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284A3-5F1C-4AC3-9520-7F2CF1BCECC2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A20CD-B6EE-4CB5-A432-F33A76088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F3F6A-89D4-4C3C-B2AE-3DE5F988A387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04B6D-5332-4602-8545-60FDB2164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C6ED0-6098-420E-A7E9-57B3D1DC870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53AC0-6A25-40E8-9610-C4F9BDC0A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78A92-E618-46DA-A44B-84DECDF01BB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1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421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DBA94-9D87-4936-9B3E-D0D49C20BDE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299B-FBFC-499B-AFEB-D5C80D918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B7825-047E-44A3-A9A7-D86788EC8EB7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7E3BA-5905-495E-96BA-1269C0C9B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69D48-5A7C-465E-B595-418DC85153C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13C60-3662-4C90-A7DA-1E70F7E89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14FBB-008B-4647-96C4-25E5330C7FD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B99F2-C4C3-48BD-9A1D-84F77130B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577DD-A1A7-4E9A-9896-3BF90667D4B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AD049-BD2E-401D-9B0E-33051CCC6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3F8AB-17A6-463E-8E7D-8DD27B7F9A1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B8902-9B0E-47F0-BC3A-EF840412A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6D688-6BC9-42BB-BD89-A4DA1488B93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077B6-28AF-4085-8EDF-1F9F47534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B8CD9-D061-415C-B534-EAE0277B07F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EA20E-CBC2-45AA-A57D-1015044F3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CE817-474F-4CD3-A7B3-7DE68E1ACDC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A5146-55B0-4F7B-BE38-C9A97FB0E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9EC12-FDD5-4D40-BA2C-BB4880536B2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8A74C-7398-4A6D-809A-45B53E39D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33CD4-D21D-40FC-9C44-47A01F4AB90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25B1-5C21-4AA7-9144-B3C24D75B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13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239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D9407-7E05-496E-A410-806CA1A56F6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88DC0-54C7-45E7-98A2-40CD193BC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9CFB3-E7A3-4868-B4DA-CCA9F55C21E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2EFE-3925-4118-BC28-3CFE79C1B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CB396-E030-482D-B2D2-D9B88E28EDB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95CC0-AD61-4403-B7CA-E97B0AC51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2C272-CA5C-4C6F-ADC3-9A66A8092D3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37D52-E817-42E8-9C50-5540BBEEF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19444-71C7-4C91-BDE9-E65DC24C2E7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10FB-1FBD-401F-BA85-DA168CF07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D620F-9E68-4834-BFDF-9B8B53B998E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D472-7CBA-4D53-A6E7-CCA5B231E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FA119-0482-4CD0-9700-C256DDA44C4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84629-9E0D-4797-84D1-2681A28CC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D386A-0598-4689-9815-AA24A28E98C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CBAFE-7027-4384-96CF-F87CDDDCA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6B105-181A-42AB-86F5-52479EEFD1C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61CD2-2CDD-4784-918B-D8BBBA82F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7010F-E769-4118-B525-B2555EDFA77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4F269-D32B-49EE-BF86-59C33990B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84F2A-0718-4740-BE66-020507B6C36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DA07E-940A-4C6E-AA00-0F50CBD5F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1" name="Рисунок 6" descr="ладонь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132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350D-E3E0-405E-B8DA-FB00B2317D6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0314C-3762-48E5-A4CC-6F5424754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4BDA0-3E10-4980-A6F4-0D74C8CEB61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F9DB4-4279-44A2-B976-0A5A1ECD8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CC9F8-A763-4AEC-B160-04B8B36DFFB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E3FC0-DBBB-458B-B638-5D42097DA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BE902-CAF6-45E9-85AB-E5D1C7A817C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9E041-BC16-4D6E-9974-619D75988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55947-CC94-49B2-9FFF-0E34BF3986C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10BF6-D2A2-4F9A-88C5-61CDEA0B2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8C630-394D-409F-9B3F-B9846A8EB58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2D2CB-8666-410D-A2A1-2DC5C316A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EBEDE-402F-4904-B35B-681472825780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258C8-9F7F-477A-9239-C606AA524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4F3B-FF0E-4E7F-A23B-A6E125E4420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0F71-AEBB-449E-878E-5E88C1DB3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41EEC-F596-4903-92BB-CDE071D96701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FFD1A-161C-4B11-B8BD-C0B5DED80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C41C5-2579-487A-B3AE-5E6FB925AD9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B3142-1A7E-49C2-AAB8-B036F81E3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2D1D7-69F0-4570-8686-1F5C8835199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F570C-5232-4FBD-A10E-C8B7D437A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Рисунок 6" descr="ладонь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comb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40614A55-3892-4AA1-A45F-999A805C4D6C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C6DFAA7-3DCE-4231-A115-F38E8CBFC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771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71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71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71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71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48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49EA316D-B50D-4916-A0F0-DC25CE0BDB8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0B4B4E6-A9C9-4C31-8F53-B405290BF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437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37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37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37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37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37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37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37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37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1272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564D7-A26A-4192-8C09-1A7D6C64DA4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A5CBC-BBBB-48F4-A1F4-265F7D97C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789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893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7895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896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B18E7F3-379F-4012-B730-20A67B3C6528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9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5E135C7-2637-4318-BEF4-D1C5F1E01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6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3A1DAC3E-9639-4EAA-B844-871942D6D0C5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7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233B8470-42C6-42C3-8B18-CEEC82137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711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1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3080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7AA8D22-67D8-4489-8FEE-65EA8049FBCE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02B5EB4-8940-4119-9772-4D4E31370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271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271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7271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1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1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1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1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7272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2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2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7272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7273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3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4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7274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4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7274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7274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4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0" y="330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0" y="180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9" y="895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4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75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0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7275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4109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8192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3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4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5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5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5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5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5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13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3ADA9398-F90D-4991-890C-56105C8D5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213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6CC73C19-631B-465E-847A-2C6EC4E29BE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214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4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14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5128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860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60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2F5D4FE-138C-47E7-B061-DB25ACD84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60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1846016-52E0-4D3E-9A81-21F2F3559B5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pic>
        <p:nvPicPr>
          <p:cNvPr id="6152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9318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8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8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31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CCC9818-F459-4736-9856-15B51FBF196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931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1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3DA4134-A250-404D-8BA8-A8C0875BD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319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319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7176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A99BCDE6-FB60-42A3-A7B8-F119777B05B4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ED3EEBD5-32E9-466E-A3DF-55FF9A1CD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2288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88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8200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4029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02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7777459-A575-46F6-824A-6F002971138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403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3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27FD770-0606-4628-B6B6-5DD075050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030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030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9224" name="Рисунок 6" descr="ладонь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3"/>
            <a:ext cx="140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8.xml"/><Relationship Id="rId1" Type="http://schemas.openxmlformats.org/officeDocument/2006/relationships/audio" Target="file:///C:\Users\Admin\Desktop\shum_voln_-_(iPlayer.fm).mp3" TargetMode="Externa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irg8GQhKPQAhXHFywKHeziAbQQjRwIBw&amp;url=https://fotki.yandex.ru/users/novprospekt/view/609081/&amp;psig=AFQjCNFFKrUliyPDUbg-GHfEnivnHBxUoQ&amp;ust=1479033650074077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28.xml"/><Relationship Id="rId1" Type="http://schemas.openxmlformats.org/officeDocument/2006/relationships/audio" Target="file:///C:\Users\Admin\Desktop\&#1051;.%20&#1090;&#1086;&#1083;&#1089;&#1090;&#1086;&#1081;%20&#1055;&#1088;&#1099;&#1078;&#1086;&#1082;\&#1092;&#1080;&#1079;&#1084;&#1080;&#1085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nyamashka.ru/_ph/33/2/315288020.gif?14794879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0" y="1481137"/>
            <a:ext cx="4762500" cy="389572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6" y="214290"/>
            <a:ext cx="2736304" cy="4320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Отец</a:t>
            </a:r>
            <a:endParaRPr lang="ru-RU" sz="32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43504" y="214290"/>
            <a:ext cx="2736304" cy="4320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Мальчик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5715016"/>
            <a:ext cx="3786214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Мальчишеский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задор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57554" y="6208812"/>
            <a:ext cx="5357850" cy="57777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Стремится отстоять свое достоинство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00496" y="2143116"/>
            <a:ext cx="4643470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Желание показать, что он сын капитана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3500438"/>
            <a:ext cx="4834543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ыстро принимает решение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4357694"/>
            <a:ext cx="2880320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мужественный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6248" y="5715016"/>
            <a:ext cx="4414192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 обдумывает свои действия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0208" y="5157192"/>
            <a:ext cx="2880320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решительный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6286520"/>
            <a:ext cx="2138536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смелый</a:t>
            </a:r>
            <a:endParaRPr lang="ru-RU" sz="28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43702" y="3000372"/>
            <a:ext cx="2304256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гордый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86512" y="4572008"/>
            <a:ext cx="2138536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смелый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2446" y="4661520"/>
            <a:ext cx="2304256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гордый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43438" y="1428736"/>
            <a:ext cx="2784201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бесстрашный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48" y="785794"/>
            <a:ext cx="2592288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бесстрашный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57818" y="2143116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гордый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2844" y="3643314"/>
            <a:ext cx="4786346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быстро принимает решение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5786" y="1928802"/>
            <a:ext cx="2428892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гордый</a:t>
            </a:r>
            <a:endParaRPr lang="ru-RU" sz="28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628" y="3429000"/>
            <a:ext cx="392909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Мальчишеский задор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57818" y="785794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бесстрашный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1472" y="2500306"/>
            <a:ext cx="2786082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мужественный</a:t>
            </a:r>
            <a:endParaRPr lang="ru-RU" sz="28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00034" y="3071810"/>
            <a:ext cx="2786082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решительный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43306" y="5357826"/>
            <a:ext cx="535785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Стремится отстоять свое достоинство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57818" y="2786058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решительный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85786" y="1357298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смелый</a:t>
            </a:r>
            <a:endParaRPr lang="ru-RU" sz="28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357818" y="1428736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смелый</a:t>
            </a:r>
            <a:endParaRPr lang="ru-RU" sz="28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14678" y="4929198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решительный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214678" y="4714884"/>
            <a:ext cx="5786478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Желание показать, что он сын капитана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4143380"/>
            <a:ext cx="4429156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обдумывает свои действия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929322" y="3857628"/>
            <a:ext cx="2592288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бесстрашный</a:t>
            </a:r>
          </a:p>
        </p:txBody>
      </p:sp>
    </p:spTree>
    <p:extLst>
      <p:ext uri="{BB962C8B-B14F-4D97-AF65-F5344CB8AC3E}">
        <p14:creationId xmlns:p14="http://schemas.microsoft.com/office/powerpoint/2010/main" xmlns="" val="292303546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2" animBg="1"/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0" grpId="1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1" grpId="1" animBg="1"/>
      <p:bldP spid="32" grpId="0" animBg="1"/>
      <p:bldP spid="33" grpId="0" animBg="1"/>
      <p:bldP spid="35" grpId="0" animBg="1"/>
      <p:bldP spid="3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16807" y="620688"/>
            <a:ext cx="7776864" cy="648072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Смелый поступок – не хуже победы.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916832"/>
            <a:ext cx="7776864" cy="648072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Страхов много, а жизнь одна.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3212976"/>
            <a:ext cx="7776864" cy="648072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Храбрый в трудный час победит.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86168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1643050"/>
            <a:ext cx="7429552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 хорошо, …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3714752"/>
            <a:ext cx="7358114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хорошо кончается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50685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um_voln_-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72396" y="12144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Morskie-volnyi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857224" y="1142984"/>
            <a:ext cx="742955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 испытал (а)…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2428868"/>
            <a:ext cx="7286676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Мне захотелось…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3786190"/>
            <a:ext cx="742955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 бы поставил (а)…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5357826"/>
            <a:ext cx="735811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 понял (а)…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Morskie-volnyi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642910" y="500042"/>
            <a:ext cx="6929486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5143512"/>
            <a:ext cx="6786610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урок!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Желтый векторный смайлик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1825" y="1990725"/>
            <a:ext cx="28003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143504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парусник, корабль, море, оригин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28604"/>
            <a:ext cx="4068000" cy="58374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3643306" y="2214554"/>
            <a:ext cx="5429288" cy="2071702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Яхта легка и послушна моя,</a:t>
            </a:r>
            <a:b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бороздить на ней буду моря</a:t>
            </a:r>
            <a:endParaRPr lang="ru-RU" sz="3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285728"/>
            <a:ext cx="7000924" cy="64294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«Литературный конструктор»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428736"/>
            <a:ext cx="27860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«Лебеди»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143116"/>
            <a:ext cx="27860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«Зимний вечер»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2857496"/>
            <a:ext cx="27860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«Белка и волк»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3643314"/>
            <a:ext cx="364333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«Работник Емельян и пустой барабан»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5000636"/>
            <a:ext cx="27860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«Зайцы»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5715016"/>
            <a:ext cx="27860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«Акула»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9454" y="2214554"/>
            <a:ext cx="158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3214686"/>
            <a:ext cx="2889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стихотворение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768" y="4214818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басня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2330" y="2786058"/>
            <a:ext cx="140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сказка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2940" y="1500174"/>
            <a:ext cx="4119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научно- популярный рассказ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3714752"/>
            <a:ext cx="158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6116" y="4929198"/>
            <a:ext cx="547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научно-популярный рассказ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5643578"/>
            <a:ext cx="158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86116" y="1357298"/>
            <a:ext cx="158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86116" y="2071678"/>
            <a:ext cx="2889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стихотворение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43372" y="3857628"/>
            <a:ext cx="140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57554" y="2786058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басня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4" grpId="2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2" grpId="0"/>
      <p:bldP spid="23" grpId="0"/>
      <p:bldP spid="24" grpId="0"/>
      <p:bldP spid="25" grpId="0"/>
      <p:bldP spid="25" grpId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71612"/>
          <a:ext cx="764386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500042"/>
            <a:ext cx="8266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Ткань на мачте, приводящая судно в движение.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128066" y="1928802"/>
          <a:ext cx="272995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464582" y="2500306"/>
          <a:ext cx="382193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21508" y="3071810"/>
          <a:ext cx="382193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082142" y="3707136"/>
          <a:ext cx="327594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6972" y="4286256"/>
          <a:ext cx="163797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107656" y="4857760"/>
          <a:ext cx="382193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  <a:gridCol w="545990"/>
                <a:gridCol w="545990"/>
                <a:gridCol w="545990"/>
                <a:gridCol w="545990"/>
                <a:gridCol w="545990"/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0" y="500042"/>
            <a:ext cx="6880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Как называется руль на корабле?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097448" y="1928802"/>
          <a:ext cx="54599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9FC8E">
                            <a:tint val="66000"/>
                            <a:satMod val="160000"/>
                          </a:srgbClr>
                        </a:gs>
                        <a:gs pos="50000">
                          <a:srgbClr val="F9FC8E">
                            <a:tint val="44500"/>
                            <a:satMod val="160000"/>
                          </a:srgbClr>
                        </a:gs>
                        <a:gs pos="100000">
                          <a:srgbClr val="F9FC8E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2910" y="500042"/>
            <a:ext cx="506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Кто служит на корабле?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500042"/>
            <a:ext cx="608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Закончить фразу: бортовой…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500042"/>
            <a:ext cx="3991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5.Повар на корабле?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48" y="500042"/>
            <a:ext cx="4907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 Кто командует судном?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3143272"/>
          </a:xfrm>
          <a:ln>
            <a:solidFill>
              <a:srgbClr val="0070C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l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Направо вода и налево вода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Плывут здесь суда и туда и сюда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если захочешь напиться, дружок,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Соленым окажется каждый глоток.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4628" name="Picture 4" descr="Картинки по запросу море клипарт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-1901" b="21873"/>
          <a:stretch>
            <a:fillRect/>
          </a:stretch>
        </p:blipFill>
        <p:spPr bwMode="auto">
          <a:xfrm>
            <a:off x="1785918" y="4357694"/>
            <a:ext cx="3168000" cy="2382087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5286380" y="4572008"/>
            <a:ext cx="2428892" cy="857256"/>
          </a:xfrm>
          <a:prstGeom prst="wedgeEllipseCallout">
            <a:avLst>
              <a:gd name="adj1" fmla="val -62065"/>
              <a:gd name="adj2" fmla="val 4199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Море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357166"/>
            <a:ext cx="7929618" cy="714380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 prst="rible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1. Откуда возвращался корабль?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500174"/>
            <a:ext cx="7929618" cy="714380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 prst="softRound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Кто был в центре внимания на корабле?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2643182"/>
            <a:ext cx="8001056" cy="1000132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 prst="softRound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Какой момент в рассказе самый напряженный?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071942"/>
            <a:ext cx="8001056" cy="714380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 prst="softRound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Из-за чего мальчик совершил прыжок?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642918"/>
            <a:ext cx="7500990" cy="5072098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39000" dist="25400" dir="5400000" rotWithShape="0">
              <a:schemeClr val="accent5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Courier New" pitchFamily="49" charset="0"/>
              <a:buChar char="o"/>
            </a:pPr>
            <a:r>
              <a:rPr lang="ru-RU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палубе</a:t>
            </a:r>
          </a:p>
          <a:p>
            <a:pPr>
              <a:buFont typeface="Courier New" pitchFamily="49" charset="0"/>
              <a:buChar char="o"/>
            </a:pP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Погоня за обезьянкой</a:t>
            </a:r>
          </a:p>
          <a:p>
            <a:pPr>
              <a:buFont typeface="Courier New" pitchFamily="49" charset="0"/>
              <a:buChar char="o"/>
            </a:pP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Обезьяньи проказы</a:t>
            </a:r>
          </a:p>
          <a:p>
            <a:pPr>
              <a:buFont typeface="Courier New" pitchFamily="49" charset="0"/>
              <a:buChar char="o"/>
            </a:pP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Вынужденный прыжок</a:t>
            </a:r>
          </a:p>
          <a:p>
            <a:pPr>
              <a:buFont typeface="Courier New" pitchFamily="49" charset="0"/>
              <a:buChar char="o"/>
            </a:pP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перекладине</a:t>
            </a:r>
          </a:p>
          <a:p>
            <a:pPr>
              <a:buFont typeface="Courier New" pitchFamily="49" charset="0"/>
              <a:buChar char="o"/>
            </a:pPr>
            <a:r>
              <a:rPr lang="ru-RU" sz="4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Спасение</a:t>
            </a:r>
            <a:endParaRPr lang="ru-RU" sz="4800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428604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cs typeface="Times New Roman" pitchFamily="18" charset="0"/>
              </a:rPr>
              <a:t>1. На палубе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1428736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2. Обезьяньи проказы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2428868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3. Погоня за обезьянкой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3357562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4. На перекладине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4357694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5. Вынужденный прыжок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5500702"/>
            <a:ext cx="685804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6. Спасение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Morskie-volnyi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физм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vorcheskaja-prezentacija_km9q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Течение">
  <a:themeElements>
    <a:clrScheme name="1_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1_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сулы">
  <a:themeElements>
    <a:clrScheme name="Капсулы 2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99CC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очки">
  <a:themeElements>
    <a:clrScheme name="Точки 8">
      <a:dk1>
        <a:srgbClr val="000000"/>
      </a:dk1>
      <a:lt1>
        <a:srgbClr val="E6F8F4"/>
      </a:lt1>
      <a:dk2>
        <a:srgbClr val="000000"/>
      </a:dk2>
      <a:lt2>
        <a:srgbClr val="C5DBD6"/>
      </a:lt2>
      <a:accent1>
        <a:srgbClr val="CCFF99"/>
      </a:accent1>
      <a:accent2>
        <a:srgbClr val="ACBAB7"/>
      </a:accent2>
      <a:accent3>
        <a:srgbClr val="F0FBF8"/>
      </a:accent3>
      <a:accent4>
        <a:srgbClr val="000000"/>
      </a:accent4>
      <a:accent5>
        <a:srgbClr val="E2FFCA"/>
      </a:accent5>
      <a:accent6>
        <a:srgbClr val="9BA8A6"/>
      </a:accent6>
      <a:hlink>
        <a:srgbClr val="008080"/>
      </a:hlink>
      <a:folHlink>
        <a:srgbClr val="0066CC"/>
      </a:folHlink>
    </a:clrScheme>
    <a:fontScheme name="Точк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Занавес">
  <a:themeElements>
    <a:clrScheme name="Занавес 7">
      <a:dk1>
        <a:srgbClr val="50688C"/>
      </a:dk1>
      <a:lt1>
        <a:srgbClr val="FFFFFF"/>
      </a:lt1>
      <a:dk2>
        <a:srgbClr val="6E87AC"/>
      </a:dk2>
      <a:lt2>
        <a:srgbClr val="FFFFFF"/>
      </a:lt2>
      <a:accent1>
        <a:srgbClr val="376EA5"/>
      </a:accent1>
      <a:accent2>
        <a:srgbClr val="445876"/>
      </a:accent2>
      <a:accent3>
        <a:srgbClr val="BAC3D2"/>
      </a:accent3>
      <a:accent4>
        <a:srgbClr val="DADADA"/>
      </a:accent4>
      <a:accent5>
        <a:srgbClr val="AEBACF"/>
      </a:accent5>
      <a:accent6>
        <a:srgbClr val="3D4F6A"/>
      </a:accent6>
      <a:hlink>
        <a:srgbClr val="66CCFF"/>
      </a:hlink>
      <a:folHlink>
        <a:srgbClr val="CCCCFF"/>
      </a:folHlink>
    </a:clrScheme>
    <a:fontScheme name="Занавес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Трава">
  <a:themeElements>
    <a:clrScheme name="1_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1_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Трава">
  <a:themeElements>
    <a:clrScheme name="2_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2_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tvorcheskaja-prezentacija_km9ql</Template>
  <TotalTime>642</TotalTime>
  <Words>331</Words>
  <Application>Microsoft Office PowerPoint</Application>
  <PresentationFormat>Экран (4:3)</PresentationFormat>
  <Paragraphs>132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tvorcheskaja-prezentacija_km9ql</vt:lpstr>
      <vt:lpstr>Капсулы</vt:lpstr>
      <vt:lpstr>Трава</vt:lpstr>
      <vt:lpstr>Пастель</vt:lpstr>
      <vt:lpstr>Точки</vt:lpstr>
      <vt:lpstr>Занавес</vt:lpstr>
      <vt:lpstr>1_Трава</vt:lpstr>
      <vt:lpstr>Студия</vt:lpstr>
      <vt:lpstr>2_Трава</vt:lpstr>
      <vt:lpstr>Течение</vt:lpstr>
      <vt:lpstr>1_Течение</vt:lpstr>
      <vt:lpstr>Тема Office</vt:lpstr>
      <vt:lpstr>Слайд 1</vt:lpstr>
      <vt:lpstr>Слайд 2</vt:lpstr>
      <vt:lpstr>Слайд 3</vt:lpstr>
      <vt:lpstr>Слайд 4</vt:lpstr>
      <vt:lpstr>Направо вода и налево вода Плывут здесь суда и туда и сюда Но если захочешь напиться, дружок, Соленым окажется каждый глоток.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Admin</cp:lastModifiedBy>
  <cp:revision>69</cp:revision>
  <dcterms:created xsi:type="dcterms:W3CDTF">2016-11-11T16:07:36Z</dcterms:created>
  <dcterms:modified xsi:type="dcterms:W3CDTF">2016-11-27T16:49:19Z</dcterms:modified>
</cp:coreProperties>
</file>