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handoutMasterIdLst>
    <p:handoutMasterId r:id="rId17"/>
  </p:handoutMasterIdLst>
  <p:sldIdLst>
    <p:sldId id="256" r:id="rId2"/>
    <p:sldId id="268" r:id="rId3"/>
    <p:sldId id="257" r:id="rId4"/>
    <p:sldId id="258" r:id="rId5"/>
    <p:sldId id="259" r:id="rId6"/>
    <p:sldId id="260" r:id="rId7"/>
    <p:sldId id="261" r:id="rId8"/>
    <p:sldId id="262" r:id="rId9"/>
    <p:sldId id="266" r:id="rId10"/>
    <p:sldId id="269" r:id="rId11"/>
    <p:sldId id="270" r:id="rId12"/>
    <p:sldId id="271" r:id="rId13"/>
    <p:sldId id="264" r:id="rId14"/>
    <p:sldId id="263" r:id="rId15"/>
    <p:sldId id="265" r:id="rId16"/>
  </p:sldIdLst>
  <p:sldSz cx="12192000" cy="6858000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80808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7" autoAdjust="0"/>
    <p:restoredTop sz="98273" autoAdjust="0"/>
  </p:normalViewPr>
  <p:slideViewPr>
    <p:cSldViewPr snapToGrid="0">
      <p:cViewPr>
        <p:scale>
          <a:sx n="50" d="100"/>
          <a:sy n="50" d="100"/>
        </p:scale>
        <p:origin x="-1362" y="-4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AE85C3B-A1FF-4872-89C0-D806968C0435}" type="datetimeFigureOut">
              <a:rPr lang="ru-RU"/>
              <a:pPr>
                <a:defRPr/>
              </a:pPr>
              <a:t>12.02.2024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20754F74-E92B-4BAE-A5C5-62C14418CE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0" y="-1588"/>
            <a:ext cx="12192000" cy="6865938"/>
            <a:chOff x="0" y="-2373"/>
            <a:chExt cx="12192000" cy="6867027"/>
          </a:xfrm>
        </p:grpSpPr>
        <p:sp>
          <p:nvSpPr>
            <p:cNvPr id="5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" name="Oval 10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Oval 11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Oval 13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Oval 14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>
                <a:gd name="T0" fmla="*/ 0 w 15356"/>
                <a:gd name="T1" fmla="*/ 0 h 8638"/>
                <a:gd name="T2" fmla="*/ 15356 w 15356"/>
                <a:gd name="T3" fmla="*/ 8638 h 8638"/>
              </a:gdLst>
              <a:ahLst/>
              <a:cxnLst>
                <a:cxn ang="0">
                  <a:pos x="0" y="0"/>
                </a:cxn>
                <a:cxn ang="0">
                  <a:pos x="0" y="8638"/>
                </a:cxn>
                <a:cxn ang="0">
                  <a:pos x="15356" y="8638"/>
                </a:cxn>
                <a:cxn ang="0">
                  <a:pos x="15356" y="0"/>
                </a:cxn>
                <a:cxn ang="0">
                  <a:pos x="0" y="0"/>
                </a:cxn>
                <a:cxn ang="0">
                  <a:pos x="14748" y="8038"/>
                </a:cxn>
                <a:cxn ang="0">
                  <a:pos x="600" y="8038"/>
                </a:cxn>
                <a:cxn ang="0">
                  <a:pos x="600" y="592"/>
                </a:cxn>
                <a:cxn ang="0">
                  <a:pos x="14748" y="592"/>
                </a:cxn>
                <a:cxn ang="0">
                  <a:pos x="14748" y="8038"/>
                </a:cxn>
              </a:cxnLst>
              <a:rect l="T0" t="T1" r="T2" b="T3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" name="Rectangle 9"/>
          <p:cNvSpPr/>
          <p:nvPr/>
        </p:nvSpPr>
        <p:spPr>
          <a:xfrm>
            <a:off x="10437813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7" y="2099733"/>
            <a:ext cx="8825659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7" y="4777380"/>
            <a:ext cx="8825659" cy="861420"/>
          </a:xfrm>
        </p:spPr>
        <p:txBody>
          <a:bodyPr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090150" y="1792288"/>
            <a:ext cx="990600" cy="304800"/>
          </a:xfrm>
        </p:spPr>
        <p:txBody>
          <a:bodyPr/>
          <a:lstStyle>
            <a:lvl1pPr algn="l">
              <a:defRPr b="0" i="0" dirty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AF81F77C-A1AE-437E-BCDD-C5000FCB93F2}" type="datetimeFigureOut">
              <a:rPr lang="en-US"/>
              <a:pPr>
                <a:defRPr/>
              </a:pPr>
              <a:t>2/12/2024</a:t>
            </a:fld>
            <a:endParaRPr lang="en-US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60644" y="3226594"/>
            <a:ext cx="3859212" cy="304800"/>
          </a:xfrm>
        </p:spPr>
        <p:txBody>
          <a:bodyPr/>
          <a:lstStyle>
            <a:lvl1pPr>
              <a:defRPr b="0" i="0" dirty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0500" y="292100"/>
            <a:ext cx="838200" cy="768350"/>
          </a:xfrm>
        </p:spPr>
        <p:txBody>
          <a:bodyPr/>
          <a:lstStyle>
            <a:lvl1pPr>
              <a:defRPr sz="2800" b="0" i="0" dirty="0">
                <a:latin typeface="+mj-lt"/>
              </a:defRPr>
            </a:lvl1pPr>
          </a:lstStyle>
          <a:p>
            <a:pPr>
              <a:defRPr/>
            </a:pPr>
            <a:fld id="{A2D36BEF-1084-4EEE-B66D-E346FC5929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ut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8"/>
          <p:cNvGrpSpPr>
            <a:grpSpLocks/>
          </p:cNvGrpSpPr>
          <p:nvPr/>
        </p:nvGrpSpPr>
        <p:grpSpPr bwMode="auto">
          <a:xfrm>
            <a:off x="0" y="-1588"/>
            <a:ext cx="12192000" cy="6865938"/>
            <a:chOff x="0" y="-2373"/>
            <a:chExt cx="12192000" cy="6867027"/>
          </a:xfrm>
        </p:grpSpPr>
        <p:sp>
          <p:nvSpPr>
            <p:cNvPr id="6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>
              <a:spLocks/>
            </p:cNvSpPr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>
                <a:cxn ang="0">
                  <a:pos x="85" y="2532"/>
                </a:cxn>
                <a:cxn ang="0">
                  <a:pos x="9958" y="5291"/>
                </a:cxn>
                <a:cxn ang="0">
                  <a:pos x="10000" y="0"/>
                </a:cxn>
                <a:cxn ang="0">
                  <a:pos x="10000" y="0"/>
                </a:cxn>
                <a:cxn ang="0">
                  <a:pos x="9667" y="204"/>
                </a:cxn>
                <a:cxn ang="0">
                  <a:pos x="9334" y="400"/>
                </a:cxn>
                <a:cxn ang="0">
                  <a:pos x="9001" y="590"/>
                </a:cxn>
                <a:cxn ang="0">
                  <a:pos x="8667" y="753"/>
                </a:cxn>
                <a:cxn ang="0">
                  <a:pos x="8333" y="917"/>
                </a:cxn>
                <a:cxn ang="0">
                  <a:pos x="7999" y="1071"/>
                </a:cxn>
                <a:cxn ang="0">
                  <a:pos x="7669" y="1202"/>
                </a:cxn>
                <a:cxn ang="0">
                  <a:pos x="7333" y="1325"/>
                </a:cxn>
                <a:cxn ang="0">
                  <a:pos x="7000" y="1440"/>
                </a:cxn>
                <a:cxn ang="0">
                  <a:pos x="6673" y="1538"/>
                </a:cxn>
                <a:cxn ang="0">
                  <a:pos x="6340" y="1636"/>
                </a:cxn>
                <a:cxn ang="0">
                  <a:pos x="6013" y="1719"/>
                </a:cxn>
                <a:cxn ang="0">
                  <a:pos x="5686" y="1784"/>
                </a:cxn>
                <a:cxn ang="0">
                  <a:pos x="5359" y="1850"/>
                </a:cxn>
                <a:cxn ang="0">
                  <a:pos x="5036" y="1906"/>
                </a:cxn>
                <a:cxn ang="0">
                  <a:pos x="4717" y="1948"/>
                </a:cxn>
                <a:cxn ang="0">
                  <a:pos x="4396" y="1980"/>
                </a:cxn>
                <a:cxn ang="0">
                  <a:pos x="4079" y="2013"/>
                </a:cxn>
                <a:cxn ang="0">
                  <a:pos x="3766" y="2029"/>
                </a:cxn>
                <a:cxn ang="0">
                  <a:pos x="3454" y="2046"/>
                </a:cxn>
                <a:cxn ang="0">
                  <a:pos x="3145" y="2053"/>
                </a:cxn>
                <a:cxn ang="0">
                  <a:pos x="2839" y="2046"/>
                </a:cxn>
                <a:cxn ang="0">
                  <a:pos x="2537" y="2046"/>
                </a:cxn>
                <a:cxn ang="0">
                  <a:pos x="2238" y="2029"/>
                </a:cxn>
                <a:cxn ang="0">
                  <a:pos x="1943" y="2004"/>
                </a:cxn>
                <a:cxn ang="0">
                  <a:pos x="1653" y="1980"/>
                </a:cxn>
                <a:cxn ang="0">
                  <a:pos x="1368" y="1955"/>
                </a:cxn>
                <a:cxn ang="0">
                  <a:pos x="1085" y="1915"/>
                </a:cxn>
                <a:cxn ang="0">
                  <a:pos x="806" y="1873"/>
                </a:cxn>
                <a:cxn ang="0">
                  <a:pos x="533" y="1833"/>
                </a:cxn>
                <a:cxn ang="0">
                  <a:pos x="0" y="1726"/>
                </a:cxn>
                <a:cxn ang="0">
                  <a:pos x="85" y="2532"/>
                </a:cxn>
              </a:cxnLst>
              <a:rect l="0" t="0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Freeform 5"/>
            <p:cNvSpPr>
              <a:spLocks/>
            </p:cNvSpPr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>
                <a:gd name="T0" fmla="*/ 0 w 7104"/>
                <a:gd name="T1" fmla="*/ 0 h 2856"/>
                <a:gd name="T2" fmla="*/ 7104 w 7104"/>
                <a:gd name="T3" fmla="*/ 2856 h 2856"/>
              </a:gdLst>
              <a:ahLst/>
              <a:cxnLst>
                <a:cxn ang="0">
                  <a:pos x="0" y="0"/>
                </a:cxn>
                <a:cxn ang="0">
                  <a:pos x="0" y="2856"/>
                </a:cxn>
                <a:cxn ang="0">
                  <a:pos x="7104" y="2856"/>
                </a:cxn>
                <a:cxn ang="0">
                  <a:pos x="7104" y="1"/>
                </a:cxn>
                <a:cxn ang="0">
                  <a:pos x="7104" y="1"/>
                </a:cxn>
                <a:cxn ang="0">
                  <a:pos x="6943" y="26"/>
                </a:cxn>
                <a:cxn ang="0">
                  <a:pos x="6782" y="50"/>
                </a:cxn>
                <a:cxn ang="0">
                  <a:pos x="6621" y="73"/>
                </a:cxn>
                <a:cxn ang="0">
                  <a:pos x="6459" y="93"/>
                </a:cxn>
                <a:cxn ang="0">
                  <a:pos x="6298" y="113"/>
                </a:cxn>
                <a:cxn ang="0">
                  <a:pos x="6136" y="132"/>
                </a:cxn>
                <a:cxn ang="0">
                  <a:pos x="5976" y="148"/>
                </a:cxn>
                <a:cxn ang="0">
                  <a:pos x="5814" y="163"/>
                </a:cxn>
                <a:cxn ang="0">
                  <a:pos x="5653" y="177"/>
                </a:cxn>
                <a:cxn ang="0">
                  <a:pos x="5494" y="189"/>
                </a:cxn>
                <a:cxn ang="0">
                  <a:pos x="5334" y="201"/>
                </a:cxn>
                <a:cxn ang="0">
                  <a:pos x="5175" y="211"/>
                </a:cxn>
                <a:cxn ang="0">
                  <a:pos x="5017" y="219"/>
                </a:cxn>
                <a:cxn ang="0">
                  <a:pos x="4859" y="227"/>
                </a:cxn>
                <a:cxn ang="0">
                  <a:pos x="4703" y="234"/>
                </a:cxn>
                <a:cxn ang="0">
                  <a:pos x="4548" y="239"/>
                </a:cxn>
                <a:cxn ang="0">
                  <a:pos x="4393" y="243"/>
                </a:cxn>
                <a:cxn ang="0">
                  <a:pos x="4240" y="247"/>
                </a:cxn>
                <a:cxn ang="0">
                  <a:pos x="4088" y="249"/>
                </a:cxn>
                <a:cxn ang="0">
                  <a:pos x="3937" y="251"/>
                </a:cxn>
                <a:cxn ang="0">
                  <a:pos x="3788" y="252"/>
                </a:cxn>
                <a:cxn ang="0">
                  <a:pos x="3640" y="251"/>
                </a:cxn>
                <a:cxn ang="0">
                  <a:pos x="3494" y="251"/>
                </a:cxn>
                <a:cxn ang="0">
                  <a:pos x="3349" y="249"/>
                </a:cxn>
                <a:cxn ang="0">
                  <a:pos x="3207" y="246"/>
                </a:cxn>
                <a:cxn ang="0">
                  <a:pos x="3066" y="243"/>
                </a:cxn>
                <a:cxn ang="0">
                  <a:pos x="2928" y="240"/>
                </a:cxn>
                <a:cxn ang="0">
                  <a:pos x="2791" y="235"/>
                </a:cxn>
                <a:cxn ang="0">
                  <a:pos x="2656" y="230"/>
                </a:cxn>
                <a:cxn ang="0">
                  <a:pos x="2524" y="225"/>
                </a:cxn>
                <a:cxn ang="0">
                  <a:pos x="2266" y="212"/>
                </a:cxn>
                <a:cxn ang="0">
                  <a:pos x="2019" y="198"/>
                </a:cxn>
                <a:cxn ang="0">
                  <a:pos x="1782" y="183"/>
                </a:cxn>
                <a:cxn ang="0">
                  <a:pos x="1557" y="167"/>
                </a:cxn>
                <a:cxn ang="0">
                  <a:pos x="1343" y="150"/>
                </a:cxn>
                <a:cxn ang="0">
                  <a:pos x="1144" y="132"/>
                </a:cxn>
                <a:cxn ang="0">
                  <a:pos x="957" y="114"/>
                </a:cxn>
                <a:cxn ang="0">
                  <a:pos x="785" y="96"/>
                </a:cxn>
                <a:cxn ang="0">
                  <a:pos x="627" y="79"/>
                </a:cxn>
                <a:cxn ang="0">
                  <a:pos x="487" y="63"/>
                </a:cxn>
                <a:cxn ang="0">
                  <a:pos x="361" y="48"/>
                </a:cxn>
                <a:cxn ang="0">
                  <a:pos x="254" y="35"/>
                </a:cxn>
                <a:cxn ang="0">
                  <a:pos x="165" y="23"/>
                </a:cxn>
                <a:cxn ang="0">
                  <a:pos x="42" y="6"/>
                </a:cxn>
                <a:cxn ang="0">
                  <a:pos x="0" y="0"/>
                </a:cxn>
                <a:cxn ang="0">
                  <a:pos x="0" y="0"/>
                </a:cxn>
              </a:cxnLst>
              <a:rect l="T0" t="T1" r="T2" b="T3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>
                <a:gd name="T0" fmla="*/ 0 w 15356"/>
                <a:gd name="T1" fmla="*/ 0 h 8638"/>
                <a:gd name="T2" fmla="*/ 15356 w 15356"/>
                <a:gd name="T3" fmla="*/ 8638 h 8638"/>
              </a:gdLst>
              <a:ahLst/>
              <a:cxnLst>
                <a:cxn ang="0">
                  <a:pos x="0" y="0"/>
                </a:cxn>
                <a:cxn ang="0">
                  <a:pos x="0" y="8638"/>
                </a:cxn>
                <a:cxn ang="0">
                  <a:pos x="15356" y="8638"/>
                </a:cxn>
                <a:cxn ang="0">
                  <a:pos x="15356" y="0"/>
                </a:cxn>
                <a:cxn ang="0">
                  <a:pos x="0" y="0"/>
                </a:cxn>
                <a:cxn ang="0">
                  <a:pos x="14748" y="8038"/>
                </a:cxn>
                <a:cxn ang="0">
                  <a:pos x="600" y="8038"/>
                </a:cxn>
                <a:cxn ang="0">
                  <a:pos x="600" y="592"/>
                </a:cxn>
                <a:cxn ang="0">
                  <a:pos x="14748" y="592"/>
                </a:cxn>
                <a:cxn ang="0">
                  <a:pos x="14748" y="8038"/>
                </a:cxn>
              </a:cxnLst>
              <a:rect l="T0" t="T1" r="T2" b="T3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5" name="Rectangle 12"/>
          <p:cNvSpPr/>
          <p:nvPr/>
        </p:nvSpPr>
        <p:spPr>
          <a:xfrm>
            <a:off x="10437813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60" y="4966674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7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666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99475B-C827-4BEA-9564-D20A4CBFEEC0}" type="datetimeFigureOut">
              <a:rPr lang="en-US"/>
              <a:pPr>
                <a:defRPr/>
              </a:pPr>
              <a:t>2/12/2024</a:t>
            </a:fld>
            <a:endParaRPr lang="en-US"/>
          </a:p>
        </p:txBody>
      </p:sp>
      <p:sp>
        <p:nvSpPr>
          <p:cNvPr id="1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E9AA5-AE78-44CD-8BE5-4B2B54B759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u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0" y="-1588"/>
            <a:ext cx="12192000" cy="6865938"/>
            <a:chOff x="0" y="-2373"/>
            <a:chExt cx="12192000" cy="6867027"/>
          </a:xfrm>
        </p:grpSpPr>
        <p:sp>
          <p:nvSpPr>
            <p:cNvPr id="5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>
              <a:spLocks/>
            </p:cNvSpPr>
            <p:nvPr/>
          </p:nvSpPr>
          <p:spPr bwMode="gray">
            <a:xfrm rot="-589932">
              <a:off x="8490951" y="2714874"/>
              <a:ext cx="3299407" cy="440924"/>
            </a:xfrm>
            <a:custGeom>
              <a:avLst/>
              <a:gdLst/>
              <a:ahLst/>
              <a:cxnLst>
                <a:cxn ang="0">
                  <a:pos x="85" y="2532"/>
                </a:cxn>
                <a:cxn ang="0">
                  <a:pos x="9958" y="5291"/>
                </a:cxn>
                <a:cxn ang="0">
                  <a:pos x="10000" y="0"/>
                </a:cxn>
                <a:cxn ang="0">
                  <a:pos x="10000" y="0"/>
                </a:cxn>
                <a:cxn ang="0">
                  <a:pos x="9667" y="204"/>
                </a:cxn>
                <a:cxn ang="0">
                  <a:pos x="9334" y="400"/>
                </a:cxn>
                <a:cxn ang="0">
                  <a:pos x="9001" y="590"/>
                </a:cxn>
                <a:cxn ang="0">
                  <a:pos x="8667" y="753"/>
                </a:cxn>
                <a:cxn ang="0">
                  <a:pos x="8333" y="917"/>
                </a:cxn>
                <a:cxn ang="0">
                  <a:pos x="7999" y="1071"/>
                </a:cxn>
                <a:cxn ang="0">
                  <a:pos x="7669" y="1202"/>
                </a:cxn>
                <a:cxn ang="0">
                  <a:pos x="7333" y="1325"/>
                </a:cxn>
                <a:cxn ang="0">
                  <a:pos x="7000" y="1440"/>
                </a:cxn>
                <a:cxn ang="0">
                  <a:pos x="6673" y="1538"/>
                </a:cxn>
                <a:cxn ang="0">
                  <a:pos x="6340" y="1636"/>
                </a:cxn>
                <a:cxn ang="0">
                  <a:pos x="6013" y="1719"/>
                </a:cxn>
                <a:cxn ang="0">
                  <a:pos x="5686" y="1784"/>
                </a:cxn>
                <a:cxn ang="0">
                  <a:pos x="5359" y="1850"/>
                </a:cxn>
                <a:cxn ang="0">
                  <a:pos x="5036" y="1906"/>
                </a:cxn>
                <a:cxn ang="0">
                  <a:pos x="4717" y="1948"/>
                </a:cxn>
                <a:cxn ang="0">
                  <a:pos x="4396" y="1980"/>
                </a:cxn>
                <a:cxn ang="0">
                  <a:pos x="4079" y="2013"/>
                </a:cxn>
                <a:cxn ang="0">
                  <a:pos x="3766" y="2029"/>
                </a:cxn>
                <a:cxn ang="0">
                  <a:pos x="3454" y="2046"/>
                </a:cxn>
                <a:cxn ang="0">
                  <a:pos x="3145" y="2053"/>
                </a:cxn>
                <a:cxn ang="0">
                  <a:pos x="2839" y="2046"/>
                </a:cxn>
                <a:cxn ang="0">
                  <a:pos x="2537" y="2046"/>
                </a:cxn>
                <a:cxn ang="0">
                  <a:pos x="2238" y="2029"/>
                </a:cxn>
                <a:cxn ang="0">
                  <a:pos x="1943" y="2004"/>
                </a:cxn>
                <a:cxn ang="0">
                  <a:pos x="1653" y="1980"/>
                </a:cxn>
                <a:cxn ang="0">
                  <a:pos x="1368" y="1955"/>
                </a:cxn>
                <a:cxn ang="0">
                  <a:pos x="1085" y="1915"/>
                </a:cxn>
                <a:cxn ang="0">
                  <a:pos x="806" y="1873"/>
                </a:cxn>
                <a:cxn ang="0">
                  <a:pos x="533" y="1833"/>
                </a:cxn>
                <a:cxn ang="0">
                  <a:pos x="0" y="1726"/>
                </a:cxn>
                <a:cxn ang="0">
                  <a:pos x="85" y="2532"/>
                </a:cxn>
              </a:cxnLst>
              <a:rect l="0" t="0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Freeform 5"/>
            <p:cNvSpPr>
              <a:spLocks/>
            </p:cNvSpPr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945"/>
                </a:cxn>
                <a:cxn ang="0">
                  <a:pos x="10000" y="7946"/>
                </a:cxn>
                <a:cxn ang="0">
                  <a:pos x="10000" y="4"/>
                </a:cxn>
                <a:cxn ang="0">
                  <a:pos x="10000" y="4"/>
                </a:cxn>
                <a:cxn ang="0">
                  <a:pos x="9773" y="91"/>
                </a:cxn>
                <a:cxn ang="0">
                  <a:pos x="9547" y="175"/>
                </a:cxn>
                <a:cxn ang="0">
                  <a:pos x="9320" y="256"/>
                </a:cxn>
                <a:cxn ang="0">
                  <a:pos x="9092" y="326"/>
                </a:cxn>
                <a:cxn ang="0">
                  <a:pos x="8865" y="396"/>
                </a:cxn>
                <a:cxn ang="0">
                  <a:pos x="8637" y="462"/>
                </a:cxn>
                <a:cxn ang="0">
                  <a:pos x="8412" y="518"/>
                </a:cxn>
                <a:cxn ang="0">
                  <a:pos x="8184" y="571"/>
                </a:cxn>
                <a:cxn ang="0">
                  <a:pos x="7957" y="620"/>
                </a:cxn>
                <a:cxn ang="0">
                  <a:pos x="7734" y="662"/>
                </a:cxn>
                <a:cxn ang="0">
                  <a:pos x="7508" y="704"/>
                </a:cxn>
                <a:cxn ang="0">
                  <a:pos x="7285" y="739"/>
                </a:cxn>
                <a:cxn ang="0">
                  <a:pos x="7062" y="767"/>
                </a:cxn>
                <a:cxn ang="0">
                  <a:pos x="6840" y="795"/>
                </a:cxn>
                <a:cxn ang="0">
                  <a:pos x="6620" y="819"/>
                </a:cxn>
                <a:cxn ang="0">
                  <a:pos x="6402" y="837"/>
                </a:cxn>
                <a:cxn ang="0">
                  <a:pos x="6184" y="851"/>
                </a:cxn>
                <a:cxn ang="0">
                  <a:pos x="5968" y="865"/>
                </a:cxn>
                <a:cxn ang="0">
                  <a:pos x="5755" y="872"/>
                </a:cxn>
                <a:cxn ang="0">
                  <a:pos x="5542" y="879"/>
                </a:cxn>
                <a:cxn ang="0">
                  <a:pos x="5332" y="882"/>
                </a:cxn>
                <a:cxn ang="0">
                  <a:pos x="5124" y="879"/>
                </a:cxn>
                <a:cxn ang="0">
                  <a:pos x="4918" y="879"/>
                </a:cxn>
                <a:cxn ang="0">
                  <a:pos x="4714" y="872"/>
                </a:cxn>
                <a:cxn ang="0">
                  <a:pos x="4514" y="861"/>
                </a:cxn>
                <a:cxn ang="0">
                  <a:pos x="4316" y="851"/>
                </a:cxn>
                <a:cxn ang="0">
                  <a:pos x="4122" y="840"/>
                </a:cxn>
                <a:cxn ang="0">
                  <a:pos x="3929" y="823"/>
                </a:cxn>
                <a:cxn ang="0">
                  <a:pos x="3739" y="805"/>
                </a:cxn>
                <a:cxn ang="0">
                  <a:pos x="3553" y="788"/>
                </a:cxn>
                <a:cxn ang="0">
                  <a:pos x="3190" y="742"/>
                </a:cxn>
                <a:cxn ang="0">
                  <a:pos x="2842" y="693"/>
                </a:cxn>
                <a:cxn ang="0">
                  <a:pos x="2508" y="641"/>
                </a:cxn>
                <a:cxn ang="0">
                  <a:pos x="2192" y="585"/>
                </a:cxn>
                <a:cxn ang="0">
                  <a:pos x="1890" y="525"/>
                </a:cxn>
                <a:cxn ang="0">
                  <a:pos x="1610" y="462"/>
                </a:cxn>
                <a:cxn ang="0">
                  <a:pos x="1347" y="399"/>
                </a:cxn>
                <a:cxn ang="0">
                  <a:pos x="1105" y="336"/>
                </a:cxn>
                <a:cxn ang="0">
                  <a:pos x="883" y="277"/>
                </a:cxn>
                <a:cxn ang="0">
                  <a:pos x="686" y="221"/>
                </a:cxn>
                <a:cxn ang="0">
                  <a:pos x="508" y="168"/>
                </a:cxn>
                <a:cxn ang="0">
                  <a:pos x="358" y="123"/>
                </a:cxn>
                <a:cxn ang="0">
                  <a:pos x="232" y="81"/>
                </a:cxn>
                <a:cxn ang="0">
                  <a:pos x="59" y="2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>
                <a:gd name="T0" fmla="*/ 0 w 15356"/>
                <a:gd name="T1" fmla="*/ 0 h 8638"/>
                <a:gd name="T2" fmla="*/ 15356 w 15356"/>
                <a:gd name="T3" fmla="*/ 8638 h 8638"/>
              </a:gdLst>
              <a:ahLst/>
              <a:cxnLst>
                <a:cxn ang="0">
                  <a:pos x="0" y="0"/>
                </a:cxn>
                <a:cxn ang="0">
                  <a:pos x="0" y="8638"/>
                </a:cxn>
                <a:cxn ang="0">
                  <a:pos x="15356" y="8638"/>
                </a:cxn>
                <a:cxn ang="0">
                  <a:pos x="15356" y="0"/>
                </a:cxn>
                <a:cxn ang="0">
                  <a:pos x="0" y="0"/>
                </a:cxn>
                <a:cxn ang="0">
                  <a:pos x="14748" y="8038"/>
                </a:cxn>
                <a:cxn ang="0">
                  <a:pos x="600" y="8038"/>
                </a:cxn>
                <a:cxn ang="0">
                  <a:pos x="600" y="592"/>
                </a:cxn>
                <a:cxn ang="0">
                  <a:pos x="14748" y="592"/>
                </a:cxn>
                <a:cxn ang="0">
                  <a:pos x="14748" y="8038"/>
                </a:cxn>
              </a:cxnLst>
              <a:rect l="T0" t="T1" r="T2" b="T3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5" name="Rectangle 12"/>
          <p:cNvSpPr/>
          <p:nvPr/>
        </p:nvSpPr>
        <p:spPr>
          <a:xfrm>
            <a:off x="10437813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7" y="1063416"/>
            <a:ext cx="8825659" cy="1379755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7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E5C6E8-CCE7-4920-808F-31EE7886BA57}" type="datetimeFigureOut">
              <a:rPr lang="en-US"/>
              <a:pPr>
                <a:defRPr/>
              </a:pPr>
              <a:t>2/12/2024</a:t>
            </a:fld>
            <a:endParaRPr lang="en-US"/>
          </a:p>
        </p:txBody>
      </p:sp>
      <p:sp>
        <p:nvSpPr>
          <p:cNvPr id="1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3320FA-E906-438A-B9F3-EE71E4E188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ut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6"/>
          <p:cNvGrpSpPr>
            <a:grpSpLocks/>
          </p:cNvGrpSpPr>
          <p:nvPr/>
        </p:nvGrpSpPr>
        <p:grpSpPr bwMode="auto">
          <a:xfrm>
            <a:off x="0" y="-1588"/>
            <a:ext cx="12192000" cy="6865938"/>
            <a:chOff x="0" y="-2373"/>
            <a:chExt cx="12192000" cy="6867027"/>
          </a:xfrm>
        </p:grpSpPr>
        <p:sp>
          <p:nvSpPr>
            <p:cNvPr id="6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Oval 16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Oval 17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9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20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>
              <a:spLocks/>
            </p:cNvSpPr>
            <p:nvPr/>
          </p:nvSpPr>
          <p:spPr bwMode="gray">
            <a:xfrm rot="-589932">
              <a:off x="8490951" y="4185117"/>
              <a:ext cx="3299407" cy="440924"/>
            </a:xfrm>
            <a:custGeom>
              <a:avLst/>
              <a:gdLst/>
              <a:ahLst/>
              <a:cxnLst>
                <a:cxn ang="0">
                  <a:pos x="85" y="2532"/>
                </a:cxn>
                <a:cxn ang="0">
                  <a:pos x="9958" y="5291"/>
                </a:cxn>
                <a:cxn ang="0">
                  <a:pos x="10000" y="0"/>
                </a:cxn>
                <a:cxn ang="0">
                  <a:pos x="10000" y="0"/>
                </a:cxn>
                <a:cxn ang="0">
                  <a:pos x="9667" y="204"/>
                </a:cxn>
                <a:cxn ang="0">
                  <a:pos x="9334" y="400"/>
                </a:cxn>
                <a:cxn ang="0">
                  <a:pos x="9001" y="590"/>
                </a:cxn>
                <a:cxn ang="0">
                  <a:pos x="8667" y="753"/>
                </a:cxn>
                <a:cxn ang="0">
                  <a:pos x="8333" y="917"/>
                </a:cxn>
                <a:cxn ang="0">
                  <a:pos x="7999" y="1071"/>
                </a:cxn>
                <a:cxn ang="0">
                  <a:pos x="7669" y="1202"/>
                </a:cxn>
                <a:cxn ang="0">
                  <a:pos x="7333" y="1325"/>
                </a:cxn>
                <a:cxn ang="0">
                  <a:pos x="7000" y="1440"/>
                </a:cxn>
                <a:cxn ang="0">
                  <a:pos x="6673" y="1538"/>
                </a:cxn>
                <a:cxn ang="0">
                  <a:pos x="6340" y="1636"/>
                </a:cxn>
                <a:cxn ang="0">
                  <a:pos x="6013" y="1719"/>
                </a:cxn>
                <a:cxn ang="0">
                  <a:pos x="5686" y="1784"/>
                </a:cxn>
                <a:cxn ang="0">
                  <a:pos x="5359" y="1850"/>
                </a:cxn>
                <a:cxn ang="0">
                  <a:pos x="5036" y="1906"/>
                </a:cxn>
                <a:cxn ang="0">
                  <a:pos x="4717" y="1948"/>
                </a:cxn>
                <a:cxn ang="0">
                  <a:pos x="4396" y="1980"/>
                </a:cxn>
                <a:cxn ang="0">
                  <a:pos x="4079" y="2013"/>
                </a:cxn>
                <a:cxn ang="0">
                  <a:pos x="3766" y="2029"/>
                </a:cxn>
                <a:cxn ang="0">
                  <a:pos x="3454" y="2046"/>
                </a:cxn>
                <a:cxn ang="0">
                  <a:pos x="3145" y="2053"/>
                </a:cxn>
                <a:cxn ang="0">
                  <a:pos x="2839" y="2046"/>
                </a:cxn>
                <a:cxn ang="0">
                  <a:pos x="2537" y="2046"/>
                </a:cxn>
                <a:cxn ang="0">
                  <a:pos x="2238" y="2029"/>
                </a:cxn>
                <a:cxn ang="0">
                  <a:pos x="1943" y="2004"/>
                </a:cxn>
                <a:cxn ang="0">
                  <a:pos x="1653" y="1980"/>
                </a:cxn>
                <a:cxn ang="0">
                  <a:pos x="1368" y="1955"/>
                </a:cxn>
                <a:cxn ang="0">
                  <a:pos x="1085" y="1915"/>
                </a:cxn>
                <a:cxn ang="0">
                  <a:pos x="806" y="1873"/>
                </a:cxn>
                <a:cxn ang="0">
                  <a:pos x="533" y="1833"/>
                </a:cxn>
                <a:cxn ang="0">
                  <a:pos x="0" y="1726"/>
                </a:cxn>
                <a:cxn ang="0">
                  <a:pos x="85" y="2532"/>
                </a:cxn>
              </a:cxnLst>
              <a:rect l="0" t="0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" name="Freeform 5"/>
            <p:cNvSpPr>
              <a:spLocks/>
            </p:cNvSpPr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970"/>
                </a:cxn>
                <a:cxn ang="0">
                  <a:pos x="10000" y="8000"/>
                </a:cxn>
                <a:cxn ang="0">
                  <a:pos x="10000" y="7"/>
                </a:cxn>
                <a:cxn ang="0">
                  <a:pos x="10000" y="7"/>
                </a:cxn>
                <a:cxn ang="0">
                  <a:pos x="9773" y="156"/>
                </a:cxn>
                <a:cxn ang="0">
                  <a:pos x="9547" y="298"/>
                </a:cxn>
                <a:cxn ang="0">
                  <a:pos x="9320" y="437"/>
                </a:cxn>
                <a:cxn ang="0">
                  <a:pos x="9092" y="556"/>
                </a:cxn>
                <a:cxn ang="0">
                  <a:pos x="8865" y="676"/>
                </a:cxn>
                <a:cxn ang="0">
                  <a:pos x="8637" y="788"/>
                </a:cxn>
                <a:cxn ang="0">
                  <a:pos x="8412" y="884"/>
                </a:cxn>
                <a:cxn ang="0">
                  <a:pos x="8184" y="975"/>
                </a:cxn>
                <a:cxn ang="0">
                  <a:pos x="7957" y="1058"/>
                </a:cxn>
                <a:cxn ang="0">
                  <a:pos x="7734" y="1130"/>
                </a:cxn>
                <a:cxn ang="0">
                  <a:pos x="7508" y="1202"/>
                </a:cxn>
                <a:cxn ang="0">
                  <a:pos x="7285" y="1262"/>
                </a:cxn>
                <a:cxn ang="0">
                  <a:pos x="7062" y="1309"/>
                </a:cxn>
                <a:cxn ang="0">
                  <a:pos x="6840" y="1358"/>
                </a:cxn>
                <a:cxn ang="0">
                  <a:pos x="6620" y="1399"/>
                </a:cxn>
                <a:cxn ang="0">
                  <a:pos x="6402" y="1428"/>
                </a:cxn>
                <a:cxn ang="0">
                  <a:pos x="6184" y="1453"/>
                </a:cxn>
                <a:cxn ang="0">
                  <a:pos x="5968" y="1477"/>
                </a:cxn>
                <a:cxn ang="0">
                  <a:pos x="5755" y="1488"/>
                </a:cxn>
                <a:cxn ang="0">
                  <a:pos x="5542" y="1500"/>
                </a:cxn>
                <a:cxn ang="0">
                  <a:pos x="5332" y="1506"/>
                </a:cxn>
                <a:cxn ang="0">
                  <a:pos x="5124" y="1500"/>
                </a:cxn>
                <a:cxn ang="0">
                  <a:pos x="4918" y="1500"/>
                </a:cxn>
                <a:cxn ang="0">
                  <a:pos x="4714" y="1488"/>
                </a:cxn>
                <a:cxn ang="0">
                  <a:pos x="4514" y="1470"/>
                </a:cxn>
                <a:cxn ang="0">
                  <a:pos x="4316" y="1453"/>
                </a:cxn>
                <a:cxn ang="0">
                  <a:pos x="4122" y="1434"/>
                </a:cxn>
                <a:cxn ang="0">
                  <a:pos x="3929" y="1405"/>
                </a:cxn>
                <a:cxn ang="0">
                  <a:pos x="3739" y="1374"/>
                </a:cxn>
                <a:cxn ang="0">
                  <a:pos x="3553" y="1346"/>
                </a:cxn>
                <a:cxn ang="0">
                  <a:pos x="3190" y="1267"/>
                </a:cxn>
                <a:cxn ang="0">
                  <a:pos x="2842" y="1183"/>
                </a:cxn>
                <a:cxn ang="0">
                  <a:pos x="2508" y="1095"/>
                </a:cxn>
                <a:cxn ang="0">
                  <a:pos x="2192" y="998"/>
                </a:cxn>
                <a:cxn ang="0">
                  <a:pos x="1890" y="897"/>
                </a:cxn>
                <a:cxn ang="0">
                  <a:pos x="1610" y="788"/>
                </a:cxn>
                <a:cxn ang="0">
                  <a:pos x="1347" y="681"/>
                </a:cxn>
                <a:cxn ang="0">
                  <a:pos x="1105" y="574"/>
                </a:cxn>
                <a:cxn ang="0">
                  <a:pos x="883" y="473"/>
                </a:cxn>
                <a:cxn ang="0">
                  <a:pos x="686" y="377"/>
                </a:cxn>
                <a:cxn ang="0">
                  <a:pos x="508" y="286"/>
                </a:cxn>
                <a:cxn ang="0">
                  <a:pos x="358" y="210"/>
                </a:cxn>
                <a:cxn ang="0">
                  <a:pos x="232" y="138"/>
                </a:cxn>
                <a:cxn ang="0">
                  <a:pos x="59" y="3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>
                <a:gd name="T0" fmla="*/ 0 w 15356"/>
                <a:gd name="T1" fmla="*/ 0 h 8638"/>
                <a:gd name="T2" fmla="*/ 15356 w 15356"/>
                <a:gd name="T3" fmla="*/ 8638 h 8638"/>
              </a:gdLst>
              <a:ahLst/>
              <a:cxnLst>
                <a:cxn ang="0">
                  <a:pos x="0" y="0"/>
                </a:cxn>
                <a:cxn ang="0">
                  <a:pos x="0" y="8638"/>
                </a:cxn>
                <a:cxn ang="0">
                  <a:pos x="15356" y="8638"/>
                </a:cxn>
                <a:cxn ang="0">
                  <a:pos x="15356" y="0"/>
                </a:cxn>
                <a:cxn ang="0">
                  <a:pos x="0" y="0"/>
                </a:cxn>
                <a:cxn ang="0">
                  <a:pos x="14748" y="8038"/>
                </a:cxn>
                <a:cxn ang="0">
                  <a:pos x="600" y="8038"/>
                </a:cxn>
                <a:cxn ang="0">
                  <a:pos x="600" y="592"/>
                </a:cxn>
                <a:cxn ang="0">
                  <a:pos x="14748" y="592"/>
                </a:cxn>
                <a:cxn ang="0">
                  <a:pos x="14748" y="8038"/>
                </a:cxn>
              </a:cxnLst>
              <a:rect l="T0" t="T1" r="T2" b="T3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7" name="TextBox 12"/>
          <p:cNvSpPr txBox="1"/>
          <p:nvPr/>
        </p:nvSpPr>
        <p:spPr>
          <a:xfrm>
            <a:off x="9718675" y="2632075"/>
            <a:ext cx="803275" cy="157003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dirty="0"/>
              <a:t>”</a:t>
            </a:r>
          </a:p>
        </p:txBody>
      </p:sp>
      <p:sp>
        <p:nvSpPr>
          <p:cNvPr id="18" name="TextBox 8"/>
          <p:cNvSpPr txBox="1"/>
          <p:nvPr/>
        </p:nvSpPr>
        <p:spPr>
          <a:xfrm>
            <a:off x="898525" y="590550"/>
            <a:ext cx="801688" cy="157003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dirty="0"/>
              <a:t>“</a:t>
            </a:r>
          </a:p>
        </p:txBody>
      </p:sp>
      <p:sp>
        <p:nvSpPr>
          <p:cNvPr id="19" name="Rectangle 31"/>
          <p:cNvSpPr/>
          <p:nvPr/>
        </p:nvSpPr>
        <p:spPr>
          <a:xfrm>
            <a:off x="10437813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7" y="980523"/>
            <a:ext cx="8453907" cy="2698249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7" y="3678766"/>
            <a:ext cx="7725772" cy="342174"/>
          </a:xfrm>
        </p:spPr>
        <p:txBody>
          <a:bodyPr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7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6B455-A131-4B23-AF2C-D4A312E2F63E}" type="datetimeFigureOut">
              <a:rPr lang="en-US"/>
              <a:pPr>
                <a:defRPr/>
              </a:pPr>
              <a:t>2/12/2024</a:t>
            </a:fld>
            <a:endParaRPr lang="en-US"/>
          </a:p>
        </p:txBody>
      </p:sp>
      <p:sp>
        <p:nvSpPr>
          <p:cNvPr id="21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22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106F09-62E4-4AC2-BBDD-58CC5CDB9D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ut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0" y="-1588"/>
            <a:ext cx="12192000" cy="6865938"/>
            <a:chOff x="0" y="-2373"/>
            <a:chExt cx="12192000" cy="6867027"/>
          </a:xfrm>
        </p:grpSpPr>
        <p:sp>
          <p:nvSpPr>
            <p:cNvPr id="5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" name="Oval 12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Oval 13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Oval 14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Oval 15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Oval 16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>
              <a:spLocks/>
            </p:cNvSpPr>
            <p:nvPr/>
          </p:nvSpPr>
          <p:spPr bwMode="gray">
            <a:xfrm rot="-589932">
              <a:off x="8490951" y="4193583"/>
              <a:ext cx="3299407" cy="440924"/>
            </a:xfrm>
            <a:custGeom>
              <a:avLst/>
              <a:gdLst/>
              <a:ahLst/>
              <a:cxnLst>
                <a:cxn ang="0">
                  <a:pos x="85" y="2532"/>
                </a:cxn>
                <a:cxn ang="0">
                  <a:pos x="9958" y="5291"/>
                </a:cxn>
                <a:cxn ang="0">
                  <a:pos x="10000" y="0"/>
                </a:cxn>
                <a:cxn ang="0">
                  <a:pos x="10000" y="0"/>
                </a:cxn>
                <a:cxn ang="0">
                  <a:pos x="9667" y="204"/>
                </a:cxn>
                <a:cxn ang="0">
                  <a:pos x="9334" y="400"/>
                </a:cxn>
                <a:cxn ang="0">
                  <a:pos x="9001" y="590"/>
                </a:cxn>
                <a:cxn ang="0">
                  <a:pos x="8667" y="753"/>
                </a:cxn>
                <a:cxn ang="0">
                  <a:pos x="8333" y="917"/>
                </a:cxn>
                <a:cxn ang="0">
                  <a:pos x="7999" y="1071"/>
                </a:cxn>
                <a:cxn ang="0">
                  <a:pos x="7669" y="1202"/>
                </a:cxn>
                <a:cxn ang="0">
                  <a:pos x="7333" y="1325"/>
                </a:cxn>
                <a:cxn ang="0">
                  <a:pos x="7000" y="1440"/>
                </a:cxn>
                <a:cxn ang="0">
                  <a:pos x="6673" y="1538"/>
                </a:cxn>
                <a:cxn ang="0">
                  <a:pos x="6340" y="1636"/>
                </a:cxn>
                <a:cxn ang="0">
                  <a:pos x="6013" y="1719"/>
                </a:cxn>
                <a:cxn ang="0">
                  <a:pos x="5686" y="1784"/>
                </a:cxn>
                <a:cxn ang="0">
                  <a:pos x="5359" y="1850"/>
                </a:cxn>
                <a:cxn ang="0">
                  <a:pos x="5036" y="1906"/>
                </a:cxn>
                <a:cxn ang="0">
                  <a:pos x="4717" y="1948"/>
                </a:cxn>
                <a:cxn ang="0">
                  <a:pos x="4396" y="1980"/>
                </a:cxn>
                <a:cxn ang="0">
                  <a:pos x="4079" y="2013"/>
                </a:cxn>
                <a:cxn ang="0">
                  <a:pos x="3766" y="2029"/>
                </a:cxn>
                <a:cxn ang="0">
                  <a:pos x="3454" y="2046"/>
                </a:cxn>
                <a:cxn ang="0">
                  <a:pos x="3145" y="2053"/>
                </a:cxn>
                <a:cxn ang="0">
                  <a:pos x="2839" y="2046"/>
                </a:cxn>
                <a:cxn ang="0">
                  <a:pos x="2537" y="2046"/>
                </a:cxn>
                <a:cxn ang="0">
                  <a:pos x="2238" y="2029"/>
                </a:cxn>
                <a:cxn ang="0">
                  <a:pos x="1943" y="2004"/>
                </a:cxn>
                <a:cxn ang="0">
                  <a:pos x="1653" y="1980"/>
                </a:cxn>
                <a:cxn ang="0">
                  <a:pos x="1368" y="1955"/>
                </a:cxn>
                <a:cxn ang="0">
                  <a:pos x="1085" y="1915"/>
                </a:cxn>
                <a:cxn ang="0">
                  <a:pos x="806" y="1873"/>
                </a:cxn>
                <a:cxn ang="0">
                  <a:pos x="533" y="1833"/>
                </a:cxn>
                <a:cxn ang="0">
                  <a:pos x="0" y="1726"/>
                </a:cxn>
                <a:cxn ang="0">
                  <a:pos x="85" y="2532"/>
                </a:cxn>
              </a:cxnLst>
              <a:rect l="0" t="0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Freeform 5"/>
            <p:cNvSpPr>
              <a:spLocks/>
            </p:cNvSpPr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970"/>
                </a:cxn>
                <a:cxn ang="0">
                  <a:pos x="10000" y="8000"/>
                </a:cxn>
                <a:cxn ang="0">
                  <a:pos x="10000" y="7"/>
                </a:cxn>
                <a:cxn ang="0">
                  <a:pos x="10000" y="7"/>
                </a:cxn>
                <a:cxn ang="0">
                  <a:pos x="9773" y="156"/>
                </a:cxn>
                <a:cxn ang="0">
                  <a:pos x="9547" y="298"/>
                </a:cxn>
                <a:cxn ang="0">
                  <a:pos x="9320" y="437"/>
                </a:cxn>
                <a:cxn ang="0">
                  <a:pos x="9092" y="556"/>
                </a:cxn>
                <a:cxn ang="0">
                  <a:pos x="8865" y="676"/>
                </a:cxn>
                <a:cxn ang="0">
                  <a:pos x="8637" y="788"/>
                </a:cxn>
                <a:cxn ang="0">
                  <a:pos x="8412" y="884"/>
                </a:cxn>
                <a:cxn ang="0">
                  <a:pos x="8184" y="975"/>
                </a:cxn>
                <a:cxn ang="0">
                  <a:pos x="7957" y="1058"/>
                </a:cxn>
                <a:cxn ang="0">
                  <a:pos x="7734" y="1130"/>
                </a:cxn>
                <a:cxn ang="0">
                  <a:pos x="7508" y="1202"/>
                </a:cxn>
                <a:cxn ang="0">
                  <a:pos x="7285" y="1262"/>
                </a:cxn>
                <a:cxn ang="0">
                  <a:pos x="7062" y="1309"/>
                </a:cxn>
                <a:cxn ang="0">
                  <a:pos x="6840" y="1358"/>
                </a:cxn>
                <a:cxn ang="0">
                  <a:pos x="6620" y="1399"/>
                </a:cxn>
                <a:cxn ang="0">
                  <a:pos x="6402" y="1428"/>
                </a:cxn>
                <a:cxn ang="0">
                  <a:pos x="6184" y="1453"/>
                </a:cxn>
                <a:cxn ang="0">
                  <a:pos x="5968" y="1477"/>
                </a:cxn>
                <a:cxn ang="0">
                  <a:pos x="5755" y="1488"/>
                </a:cxn>
                <a:cxn ang="0">
                  <a:pos x="5542" y="1500"/>
                </a:cxn>
                <a:cxn ang="0">
                  <a:pos x="5332" y="1506"/>
                </a:cxn>
                <a:cxn ang="0">
                  <a:pos x="5124" y="1500"/>
                </a:cxn>
                <a:cxn ang="0">
                  <a:pos x="4918" y="1500"/>
                </a:cxn>
                <a:cxn ang="0">
                  <a:pos x="4714" y="1488"/>
                </a:cxn>
                <a:cxn ang="0">
                  <a:pos x="4514" y="1470"/>
                </a:cxn>
                <a:cxn ang="0">
                  <a:pos x="4316" y="1453"/>
                </a:cxn>
                <a:cxn ang="0">
                  <a:pos x="4122" y="1434"/>
                </a:cxn>
                <a:cxn ang="0">
                  <a:pos x="3929" y="1405"/>
                </a:cxn>
                <a:cxn ang="0">
                  <a:pos x="3739" y="1374"/>
                </a:cxn>
                <a:cxn ang="0">
                  <a:pos x="3553" y="1346"/>
                </a:cxn>
                <a:cxn ang="0">
                  <a:pos x="3190" y="1267"/>
                </a:cxn>
                <a:cxn ang="0">
                  <a:pos x="2842" y="1183"/>
                </a:cxn>
                <a:cxn ang="0">
                  <a:pos x="2508" y="1095"/>
                </a:cxn>
                <a:cxn ang="0">
                  <a:pos x="2192" y="998"/>
                </a:cxn>
                <a:cxn ang="0">
                  <a:pos x="1890" y="897"/>
                </a:cxn>
                <a:cxn ang="0">
                  <a:pos x="1610" y="788"/>
                </a:cxn>
                <a:cxn ang="0">
                  <a:pos x="1347" y="681"/>
                </a:cxn>
                <a:cxn ang="0">
                  <a:pos x="1105" y="574"/>
                </a:cxn>
                <a:cxn ang="0">
                  <a:pos x="883" y="473"/>
                </a:cxn>
                <a:cxn ang="0">
                  <a:pos x="686" y="377"/>
                </a:cxn>
                <a:cxn ang="0">
                  <a:pos x="508" y="286"/>
                </a:cxn>
                <a:cxn ang="0">
                  <a:pos x="358" y="210"/>
                </a:cxn>
                <a:cxn ang="0">
                  <a:pos x="232" y="138"/>
                </a:cxn>
                <a:cxn ang="0">
                  <a:pos x="59" y="3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>
                <a:gd name="T0" fmla="*/ 0 w 15356"/>
                <a:gd name="T1" fmla="*/ 0 h 8638"/>
                <a:gd name="T2" fmla="*/ 15356 w 15356"/>
                <a:gd name="T3" fmla="*/ 8638 h 8638"/>
              </a:gdLst>
              <a:ahLst/>
              <a:cxnLst>
                <a:cxn ang="0">
                  <a:pos x="0" y="0"/>
                </a:cxn>
                <a:cxn ang="0">
                  <a:pos x="0" y="8638"/>
                </a:cxn>
                <a:cxn ang="0">
                  <a:pos x="15356" y="8638"/>
                </a:cxn>
                <a:cxn ang="0">
                  <a:pos x="15356" y="0"/>
                </a:cxn>
                <a:cxn ang="0">
                  <a:pos x="0" y="0"/>
                </a:cxn>
                <a:cxn ang="0">
                  <a:pos x="14748" y="8038"/>
                </a:cxn>
                <a:cxn ang="0">
                  <a:pos x="600" y="8038"/>
                </a:cxn>
                <a:cxn ang="0">
                  <a:pos x="600" y="592"/>
                </a:cxn>
                <a:cxn ang="0">
                  <a:pos x="14748" y="592"/>
                </a:cxn>
                <a:cxn ang="0">
                  <a:pos x="14748" y="8038"/>
                </a:cxn>
              </a:cxnLst>
              <a:rect l="T0" t="T1" r="T2" b="T3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4" name="Rectangle 11"/>
          <p:cNvSpPr/>
          <p:nvPr/>
        </p:nvSpPr>
        <p:spPr>
          <a:xfrm>
            <a:off x="10437813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7" y="5033068"/>
            <a:ext cx="8825659" cy="860400"/>
          </a:xfrm>
        </p:spPr>
        <p:txBody>
          <a:bodyPr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77CC43-F14B-465C-8281-27C9C38BE80E}" type="datetimeFigureOut">
              <a:rPr lang="en-US"/>
              <a:pPr>
                <a:defRPr/>
              </a:pPr>
              <a:t>2/12/2024</a:t>
            </a:fld>
            <a:endParaRPr lang="en-US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0BF703-EF06-44A4-A4F9-EC5495B673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ut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21"/>
          <p:cNvCxnSpPr/>
          <p:nvPr/>
        </p:nvCxnSpPr>
        <p:spPr>
          <a:xfrm>
            <a:off x="4403725" y="2570163"/>
            <a:ext cx="0" cy="3492500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22"/>
          <p:cNvCxnSpPr/>
          <p:nvPr/>
        </p:nvCxnSpPr>
        <p:spPr>
          <a:xfrm>
            <a:off x="7772400" y="2570163"/>
            <a:ext cx="0" cy="3492500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26172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5" y="3193561"/>
            <a:ext cx="3129168" cy="2833496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3" y="2603502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3" y="3193567"/>
            <a:ext cx="3145380" cy="283349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0" y="2617305"/>
            <a:ext cx="3161029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5" y="3193567"/>
            <a:ext cx="3164719" cy="2833493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Date Placeholder 6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A28A17-F629-4769-A9A2-49D91D4CA845}" type="datetimeFigureOut">
              <a:rPr lang="en-US"/>
              <a:pPr>
                <a:defRPr/>
              </a:pPr>
              <a:t>2/12/2024</a:t>
            </a:fld>
            <a:endParaRPr lang="en-US"/>
          </a:p>
        </p:txBody>
      </p:sp>
      <p:sp>
        <p:nvSpPr>
          <p:cNvPr id="12" name="Footer Placeholder 7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3" name="Slide Number Placeholder 8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0C0FD2-8FFE-45F5-99B0-053EDAA8EF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ut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6"/>
          <p:cNvCxnSpPr/>
          <p:nvPr/>
        </p:nvCxnSpPr>
        <p:spPr>
          <a:xfrm>
            <a:off x="4387850" y="2603500"/>
            <a:ext cx="0" cy="35179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7"/>
          <p:cNvCxnSpPr/>
          <p:nvPr/>
        </p:nvCxnSpPr>
        <p:spPr>
          <a:xfrm>
            <a:off x="7802563" y="2603500"/>
            <a:ext cx="0" cy="34925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7" y="4532845"/>
            <a:ext cx="30504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6" y="5109113"/>
            <a:ext cx="3050437" cy="9179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541" y="4532846"/>
            <a:ext cx="3046767" cy="651156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8" y="2603500"/>
            <a:ext cx="2691241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9" y="5184002"/>
            <a:ext cx="3050439" cy="843056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7" y="4532847"/>
            <a:ext cx="3050439" cy="65115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3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6" y="5184001"/>
            <a:ext cx="3050437" cy="843054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6"/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D75153-31A0-4B72-9699-EC43A39450E7}" type="datetimeFigureOut">
              <a:rPr lang="en-US"/>
              <a:pPr>
                <a:defRPr/>
              </a:pPr>
              <a:t>2/12/2024</a:t>
            </a:fld>
            <a:endParaRPr lang="en-US"/>
          </a:p>
        </p:txBody>
      </p:sp>
      <p:sp>
        <p:nvSpPr>
          <p:cNvPr id="16" name="Footer Placeholder 7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7" name="Slide Number Placeholder 8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C2C557-1F49-476B-9F07-61669D5367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ut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973668"/>
            <a:ext cx="8825660" cy="70696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A370F5-26C3-4F22-AC54-E2A3DB60BCD1}" type="datetimeFigureOut">
              <a:rPr lang="en-US"/>
              <a:pPr>
                <a:defRPr/>
              </a:pPr>
              <a:t>2/12/2024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C19D13-6808-4E52-A3FC-6A23231849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ut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8"/>
          <p:cNvGrpSpPr>
            <a:grpSpLocks/>
          </p:cNvGrpSpPr>
          <p:nvPr/>
        </p:nvGrpSpPr>
        <p:grpSpPr bwMode="auto">
          <a:xfrm>
            <a:off x="0" y="-1588"/>
            <a:ext cx="12192000" cy="6865938"/>
            <a:chOff x="0" y="-2373"/>
            <a:chExt cx="12192000" cy="6867027"/>
          </a:xfrm>
        </p:grpSpPr>
        <p:sp>
          <p:nvSpPr>
            <p:cNvPr id="5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>
              <a:spLocks/>
            </p:cNvSpPr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>
                <a:cxn ang="0">
                  <a:pos x="85" y="2532"/>
                </a:cxn>
                <a:cxn ang="0">
                  <a:pos x="9958" y="5291"/>
                </a:cxn>
                <a:cxn ang="0">
                  <a:pos x="10000" y="0"/>
                </a:cxn>
                <a:cxn ang="0">
                  <a:pos x="10000" y="0"/>
                </a:cxn>
                <a:cxn ang="0">
                  <a:pos x="9667" y="204"/>
                </a:cxn>
                <a:cxn ang="0">
                  <a:pos x="9334" y="400"/>
                </a:cxn>
                <a:cxn ang="0">
                  <a:pos x="9001" y="590"/>
                </a:cxn>
                <a:cxn ang="0">
                  <a:pos x="8667" y="753"/>
                </a:cxn>
                <a:cxn ang="0">
                  <a:pos x="8333" y="917"/>
                </a:cxn>
                <a:cxn ang="0">
                  <a:pos x="7999" y="1071"/>
                </a:cxn>
                <a:cxn ang="0">
                  <a:pos x="7669" y="1202"/>
                </a:cxn>
                <a:cxn ang="0">
                  <a:pos x="7333" y="1325"/>
                </a:cxn>
                <a:cxn ang="0">
                  <a:pos x="7000" y="1440"/>
                </a:cxn>
                <a:cxn ang="0">
                  <a:pos x="6673" y="1538"/>
                </a:cxn>
                <a:cxn ang="0">
                  <a:pos x="6340" y="1636"/>
                </a:cxn>
                <a:cxn ang="0">
                  <a:pos x="6013" y="1719"/>
                </a:cxn>
                <a:cxn ang="0">
                  <a:pos x="5686" y="1784"/>
                </a:cxn>
                <a:cxn ang="0">
                  <a:pos x="5359" y="1850"/>
                </a:cxn>
                <a:cxn ang="0">
                  <a:pos x="5036" y="1906"/>
                </a:cxn>
                <a:cxn ang="0">
                  <a:pos x="4717" y="1948"/>
                </a:cxn>
                <a:cxn ang="0">
                  <a:pos x="4396" y="1980"/>
                </a:cxn>
                <a:cxn ang="0">
                  <a:pos x="4079" y="2013"/>
                </a:cxn>
                <a:cxn ang="0">
                  <a:pos x="3766" y="2029"/>
                </a:cxn>
                <a:cxn ang="0">
                  <a:pos x="3454" y="2046"/>
                </a:cxn>
                <a:cxn ang="0">
                  <a:pos x="3145" y="2053"/>
                </a:cxn>
                <a:cxn ang="0">
                  <a:pos x="2839" y="2046"/>
                </a:cxn>
                <a:cxn ang="0">
                  <a:pos x="2537" y="2046"/>
                </a:cxn>
                <a:cxn ang="0">
                  <a:pos x="2238" y="2029"/>
                </a:cxn>
                <a:cxn ang="0">
                  <a:pos x="1943" y="2004"/>
                </a:cxn>
                <a:cxn ang="0">
                  <a:pos x="1653" y="1980"/>
                </a:cxn>
                <a:cxn ang="0">
                  <a:pos x="1368" y="1955"/>
                </a:cxn>
                <a:cxn ang="0">
                  <a:pos x="1085" y="1915"/>
                </a:cxn>
                <a:cxn ang="0">
                  <a:pos x="806" y="1873"/>
                </a:cxn>
                <a:cxn ang="0">
                  <a:pos x="533" y="1833"/>
                </a:cxn>
                <a:cxn ang="0">
                  <a:pos x="0" y="1726"/>
                </a:cxn>
                <a:cxn ang="0">
                  <a:pos x="85" y="2532"/>
                </a:cxn>
              </a:cxnLst>
              <a:rect l="0" t="0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Rectangle 7"/>
            <p:cNvSpPr/>
            <p:nvPr/>
          </p:nvSpPr>
          <p:spPr>
            <a:xfrm>
              <a:off x="414338" y="402504"/>
              <a:ext cx="6511925" cy="6054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>
              <a:spLocks/>
            </p:cNvSpPr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970"/>
                </a:cxn>
                <a:cxn ang="0">
                  <a:pos x="10000" y="8000"/>
                </a:cxn>
                <a:cxn ang="0">
                  <a:pos x="10000" y="7"/>
                </a:cxn>
                <a:cxn ang="0">
                  <a:pos x="10000" y="7"/>
                </a:cxn>
                <a:cxn ang="0">
                  <a:pos x="9773" y="156"/>
                </a:cxn>
                <a:cxn ang="0">
                  <a:pos x="9547" y="298"/>
                </a:cxn>
                <a:cxn ang="0">
                  <a:pos x="9320" y="437"/>
                </a:cxn>
                <a:cxn ang="0">
                  <a:pos x="9092" y="556"/>
                </a:cxn>
                <a:cxn ang="0">
                  <a:pos x="8865" y="676"/>
                </a:cxn>
                <a:cxn ang="0">
                  <a:pos x="8637" y="788"/>
                </a:cxn>
                <a:cxn ang="0">
                  <a:pos x="8412" y="884"/>
                </a:cxn>
                <a:cxn ang="0">
                  <a:pos x="8184" y="975"/>
                </a:cxn>
                <a:cxn ang="0">
                  <a:pos x="7957" y="1058"/>
                </a:cxn>
                <a:cxn ang="0">
                  <a:pos x="7734" y="1130"/>
                </a:cxn>
                <a:cxn ang="0">
                  <a:pos x="7508" y="1202"/>
                </a:cxn>
                <a:cxn ang="0">
                  <a:pos x="7285" y="1262"/>
                </a:cxn>
                <a:cxn ang="0">
                  <a:pos x="7062" y="1309"/>
                </a:cxn>
                <a:cxn ang="0">
                  <a:pos x="6840" y="1358"/>
                </a:cxn>
                <a:cxn ang="0">
                  <a:pos x="6620" y="1399"/>
                </a:cxn>
                <a:cxn ang="0">
                  <a:pos x="6402" y="1428"/>
                </a:cxn>
                <a:cxn ang="0">
                  <a:pos x="6184" y="1453"/>
                </a:cxn>
                <a:cxn ang="0">
                  <a:pos x="5968" y="1477"/>
                </a:cxn>
                <a:cxn ang="0">
                  <a:pos x="5755" y="1488"/>
                </a:cxn>
                <a:cxn ang="0">
                  <a:pos x="5542" y="1500"/>
                </a:cxn>
                <a:cxn ang="0">
                  <a:pos x="5332" y="1506"/>
                </a:cxn>
                <a:cxn ang="0">
                  <a:pos x="5124" y="1500"/>
                </a:cxn>
                <a:cxn ang="0">
                  <a:pos x="4918" y="1500"/>
                </a:cxn>
                <a:cxn ang="0">
                  <a:pos x="4714" y="1488"/>
                </a:cxn>
                <a:cxn ang="0">
                  <a:pos x="4514" y="1470"/>
                </a:cxn>
                <a:cxn ang="0">
                  <a:pos x="4316" y="1453"/>
                </a:cxn>
                <a:cxn ang="0">
                  <a:pos x="4122" y="1434"/>
                </a:cxn>
                <a:cxn ang="0">
                  <a:pos x="3929" y="1405"/>
                </a:cxn>
                <a:cxn ang="0">
                  <a:pos x="3739" y="1374"/>
                </a:cxn>
                <a:cxn ang="0">
                  <a:pos x="3553" y="1346"/>
                </a:cxn>
                <a:cxn ang="0">
                  <a:pos x="3190" y="1267"/>
                </a:cxn>
                <a:cxn ang="0">
                  <a:pos x="2842" y="1183"/>
                </a:cxn>
                <a:cxn ang="0">
                  <a:pos x="2508" y="1095"/>
                </a:cxn>
                <a:cxn ang="0">
                  <a:pos x="2192" y="998"/>
                </a:cxn>
                <a:cxn ang="0">
                  <a:pos x="1890" y="897"/>
                </a:cxn>
                <a:cxn ang="0">
                  <a:pos x="1610" y="788"/>
                </a:cxn>
                <a:cxn ang="0">
                  <a:pos x="1347" y="681"/>
                </a:cxn>
                <a:cxn ang="0">
                  <a:pos x="1105" y="574"/>
                </a:cxn>
                <a:cxn ang="0">
                  <a:pos x="883" y="473"/>
                </a:cxn>
                <a:cxn ang="0">
                  <a:pos x="686" y="377"/>
                </a:cxn>
                <a:cxn ang="0">
                  <a:pos x="508" y="286"/>
                </a:cxn>
                <a:cxn ang="0">
                  <a:pos x="358" y="210"/>
                </a:cxn>
                <a:cxn ang="0">
                  <a:pos x="232" y="138"/>
                </a:cxn>
                <a:cxn ang="0">
                  <a:pos x="59" y="3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>
                <a:gd name="T0" fmla="*/ 0 w 15356"/>
                <a:gd name="T1" fmla="*/ 0 h 8638"/>
                <a:gd name="T2" fmla="*/ 15356 w 15356"/>
                <a:gd name="T3" fmla="*/ 8638 h 8638"/>
              </a:gdLst>
              <a:ahLst/>
              <a:cxnLst>
                <a:cxn ang="0">
                  <a:pos x="0" y="0"/>
                </a:cxn>
                <a:cxn ang="0">
                  <a:pos x="0" y="8638"/>
                </a:cxn>
                <a:cxn ang="0">
                  <a:pos x="15356" y="8638"/>
                </a:cxn>
                <a:cxn ang="0">
                  <a:pos x="15356" y="0"/>
                </a:cxn>
                <a:cxn ang="0">
                  <a:pos x="0" y="0"/>
                </a:cxn>
                <a:cxn ang="0">
                  <a:pos x="14748" y="8038"/>
                </a:cxn>
                <a:cxn ang="0">
                  <a:pos x="600" y="8038"/>
                </a:cxn>
                <a:cxn ang="0">
                  <a:pos x="600" y="592"/>
                </a:cxn>
                <a:cxn ang="0">
                  <a:pos x="14748" y="592"/>
                </a:cxn>
                <a:cxn ang="0">
                  <a:pos x="14748" y="8038"/>
                </a:cxn>
              </a:cxnLst>
              <a:rect l="T0" t="T1" r="T2" b="T3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5" name="Rectangle 12"/>
          <p:cNvSpPr/>
          <p:nvPr/>
        </p:nvSpPr>
        <p:spPr>
          <a:xfrm>
            <a:off x="10437813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76756" y="1278468"/>
            <a:ext cx="1413933" cy="4748589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3" y="1278468"/>
            <a:ext cx="6247547" cy="474859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2BC282-273F-497A-AB90-EBDF2E588369}" type="datetimeFigureOut">
              <a:rPr lang="en-US"/>
              <a:pPr>
                <a:defRPr/>
              </a:pPr>
              <a:t>2/12/2024</a:t>
            </a:fld>
            <a:endParaRPr lang="en-US"/>
          </a:p>
        </p:txBody>
      </p:sp>
      <p:sp>
        <p:nvSpPr>
          <p:cNvPr id="1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9311B9-C94B-4DD9-80C3-C2E756FBBC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u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BC2171-F52A-43CE-B116-611200DBED50}" type="datetimeFigureOut">
              <a:rPr lang="en-US"/>
              <a:pPr>
                <a:defRPr/>
              </a:pPr>
              <a:t>2/12/2024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BD631-C842-485E-B60B-527880F835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ut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0" y="-1588"/>
            <a:ext cx="12192000" cy="6865938"/>
            <a:chOff x="0" y="-2373"/>
            <a:chExt cx="12192000" cy="6867027"/>
          </a:xfrm>
        </p:grpSpPr>
        <p:sp>
          <p:nvSpPr>
            <p:cNvPr id="5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6"/>
            <p:cNvSpPr/>
            <p:nvPr/>
          </p:nvSpPr>
          <p:spPr>
            <a:xfrm>
              <a:off x="7289800" y="402504"/>
              <a:ext cx="4478338" cy="6054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>
              <a:spLocks/>
            </p:cNvSpPr>
            <p:nvPr/>
          </p:nvSpPr>
          <p:spPr bwMode="gray">
            <a:xfrm rot="-5677511">
              <a:off x="4698352" y="1826078"/>
              <a:ext cx="3299407" cy="440924"/>
            </a:xfrm>
            <a:custGeom>
              <a:avLst/>
              <a:gdLst/>
              <a:ahLst/>
              <a:cxnLst>
                <a:cxn ang="0">
                  <a:pos x="85" y="2532"/>
                </a:cxn>
                <a:cxn ang="0">
                  <a:pos x="9958" y="5291"/>
                </a:cxn>
                <a:cxn ang="0">
                  <a:pos x="10000" y="0"/>
                </a:cxn>
                <a:cxn ang="0">
                  <a:pos x="10000" y="0"/>
                </a:cxn>
                <a:cxn ang="0">
                  <a:pos x="9667" y="204"/>
                </a:cxn>
                <a:cxn ang="0">
                  <a:pos x="9334" y="400"/>
                </a:cxn>
                <a:cxn ang="0">
                  <a:pos x="9001" y="590"/>
                </a:cxn>
                <a:cxn ang="0">
                  <a:pos x="8667" y="753"/>
                </a:cxn>
                <a:cxn ang="0">
                  <a:pos x="8333" y="917"/>
                </a:cxn>
                <a:cxn ang="0">
                  <a:pos x="7999" y="1071"/>
                </a:cxn>
                <a:cxn ang="0">
                  <a:pos x="7669" y="1202"/>
                </a:cxn>
                <a:cxn ang="0">
                  <a:pos x="7333" y="1325"/>
                </a:cxn>
                <a:cxn ang="0">
                  <a:pos x="7000" y="1440"/>
                </a:cxn>
                <a:cxn ang="0">
                  <a:pos x="6673" y="1538"/>
                </a:cxn>
                <a:cxn ang="0">
                  <a:pos x="6340" y="1636"/>
                </a:cxn>
                <a:cxn ang="0">
                  <a:pos x="6013" y="1719"/>
                </a:cxn>
                <a:cxn ang="0">
                  <a:pos x="5686" y="1784"/>
                </a:cxn>
                <a:cxn ang="0">
                  <a:pos x="5359" y="1850"/>
                </a:cxn>
                <a:cxn ang="0">
                  <a:pos x="5036" y="1906"/>
                </a:cxn>
                <a:cxn ang="0">
                  <a:pos x="4717" y="1948"/>
                </a:cxn>
                <a:cxn ang="0">
                  <a:pos x="4396" y="1980"/>
                </a:cxn>
                <a:cxn ang="0">
                  <a:pos x="4079" y="2013"/>
                </a:cxn>
                <a:cxn ang="0">
                  <a:pos x="3766" y="2029"/>
                </a:cxn>
                <a:cxn ang="0">
                  <a:pos x="3454" y="2046"/>
                </a:cxn>
                <a:cxn ang="0">
                  <a:pos x="3145" y="2053"/>
                </a:cxn>
                <a:cxn ang="0">
                  <a:pos x="2839" y="2046"/>
                </a:cxn>
                <a:cxn ang="0">
                  <a:pos x="2537" y="2046"/>
                </a:cxn>
                <a:cxn ang="0">
                  <a:pos x="2238" y="2029"/>
                </a:cxn>
                <a:cxn ang="0">
                  <a:pos x="1943" y="2004"/>
                </a:cxn>
                <a:cxn ang="0">
                  <a:pos x="1653" y="1980"/>
                </a:cxn>
                <a:cxn ang="0">
                  <a:pos x="1368" y="1955"/>
                </a:cxn>
                <a:cxn ang="0">
                  <a:pos x="1085" y="1915"/>
                </a:cxn>
                <a:cxn ang="0">
                  <a:pos x="806" y="1873"/>
                </a:cxn>
                <a:cxn ang="0">
                  <a:pos x="533" y="1833"/>
                </a:cxn>
                <a:cxn ang="0">
                  <a:pos x="0" y="1726"/>
                </a:cxn>
                <a:cxn ang="0">
                  <a:pos x="85" y="2532"/>
                </a:cxn>
              </a:cxnLst>
              <a:rect l="0" t="0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Freeform 5"/>
            <p:cNvSpPr>
              <a:spLocks/>
            </p:cNvSpPr>
            <p:nvPr/>
          </p:nvSpPr>
          <p:spPr bwMode="gray">
            <a:xfrm rot="-5400000">
              <a:off x="3787244" y="2801721"/>
              <a:ext cx="6053670" cy="12545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970"/>
                </a:cxn>
                <a:cxn ang="0">
                  <a:pos x="10000" y="8000"/>
                </a:cxn>
                <a:cxn ang="0">
                  <a:pos x="10000" y="7"/>
                </a:cxn>
                <a:cxn ang="0">
                  <a:pos x="10000" y="7"/>
                </a:cxn>
                <a:cxn ang="0">
                  <a:pos x="9773" y="156"/>
                </a:cxn>
                <a:cxn ang="0">
                  <a:pos x="9547" y="298"/>
                </a:cxn>
                <a:cxn ang="0">
                  <a:pos x="9320" y="437"/>
                </a:cxn>
                <a:cxn ang="0">
                  <a:pos x="9092" y="556"/>
                </a:cxn>
                <a:cxn ang="0">
                  <a:pos x="8865" y="676"/>
                </a:cxn>
                <a:cxn ang="0">
                  <a:pos x="8637" y="788"/>
                </a:cxn>
                <a:cxn ang="0">
                  <a:pos x="8412" y="884"/>
                </a:cxn>
                <a:cxn ang="0">
                  <a:pos x="8184" y="975"/>
                </a:cxn>
                <a:cxn ang="0">
                  <a:pos x="7957" y="1058"/>
                </a:cxn>
                <a:cxn ang="0">
                  <a:pos x="7734" y="1130"/>
                </a:cxn>
                <a:cxn ang="0">
                  <a:pos x="7508" y="1202"/>
                </a:cxn>
                <a:cxn ang="0">
                  <a:pos x="7285" y="1262"/>
                </a:cxn>
                <a:cxn ang="0">
                  <a:pos x="7062" y="1309"/>
                </a:cxn>
                <a:cxn ang="0">
                  <a:pos x="6840" y="1358"/>
                </a:cxn>
                <a:cxn ang="0">
                  <a:pos x="6620" y="1399"/>
                </a:cxn>
                <a:cxn ang="0">
                  <a:pos x="6402" y="1428"/>
                </a:cxn>
                <a:cxn ang="0">
                  <a:pos x="6184" y="1453"/>
                </a:cxn>
                <a:cxn ang="0">
                  <a:pos x="5968" y="1477"/>
                </a:cxn>
                <a:cxn ang="0">
                  <a:pos x="5755" y="1488"/>
                </a:cxn>
                <a:cxn ang="0">
                  <a:pos x="5542" y="1500"/>
                </a:cxn>
                <a:cxn ang="0">
                  <a:pos x="5332" y="1506"/>
                </a:cxn>
                <a:cxn ang="0">
                  <a:pos x="5124" y="1500"/>
                </a:cxn>
                <a:cxn ang="0">
                  <a:pos x="4918" y="1500"/>
                </a:cxn>
                <a:cxn ang="0">
                  <a:pos x="4714" y="1488"/>
                </a:cxn>
                <a:cxn ang="0">
                  <a:pos x="4514" y="1470"/>
                </a:cxn>
                <a:cxn ang="0">
                  <a:pos x="4316" y="1453"/>
                </a:cxn>
                <a:cxn ang="0">
                  <a:pos x="4122" y="1434"/>
                </a:cxn>
                <a:cxn ang="0">
                  <a:pos x="3929" y="1405"/>
                </a:cxn>
                <a:cxn ang="0">
                  <a:pos x="3739" y="1374"/>
                </a:cxn>
                <a:cxn ang="0">
                  <a:pos x="3553" y="1346"/>
                </a:cxn>
                <a:cxn ang="0">
                  <a:pos x="3190" y="1267"/>
                </a:cxn>
                <a:cxn ang="0">
                  <a:pos x="2842" y="1183"/>
                </a:cxn>
                <a:cxn ang="0">
                  <a:pos x="2508" y="1095"/>
                </a:cxn>
                <a:cxn ang="0">
                  <a:pos x="2192" y="998"/>
                </a:cxn>
                <a:cxn ang="0">
                  <a:pos x="1890" y="897"/>
                </a:cxn>
                <a:cxn ang="0">
                  <a:pos x="1610" y="788"/>
                </a:cxn>
                <a:cxn ang="0">
                  <a:pos x="1347" y="681"/>
                </a:cxn>
                <a:cxn ang="0">
                  <a:pos x="1105" y="574"/>
                </a:cxn>
                <a:cxn ang="0">
                  <a:pos x="883" y="473"/>
                </a:cxn>
                <a:cxn ang="0">
                  <a:pos x="686" y="377"/>
                </a:cxn>
                <a:cxn ang="0">
                  <a:pos x="508" y="286"/>
                </a:cxn>
                <a:cxn ang="0">
                  <a:pos x="358" y="210"/>
                </a:cxn>
                <a:cxn ang="0">
                  <a:pos x="232" y="138"/>
                </a:cxn>
                <a:cxn ang="0">
                  <a:pos x="59" y="3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>
                <a:gd name="T0" fmla="*/ 0 w 15356"/>
                <a:gd name="T1" fmla="*/ 0 h 8638"/>
                <a:gd name="T2" fmla="*/ 15356 w 15356"/>
                <a:gd name="T3" fmla="*/ 8638 h 8638"/>
              </a:gdLst>
              <a:ahLst/>
              <a:cxnLst>
                <a:cxn ang="0">
                  <a:pos x="0" y="0"/>
                </a:cxn>
                <a:cxn ang="0">
                  <a:pos x="0" y="8638"/>
                </a:cxn>
                <a:cxn ang="0">
                  <a:pos x="15356" y="8638"/>
                </a:cxn>
                <a:cxn ang="0">
                  <a:pos x="15356" y="0"/>
                </a:cxn>
                <a:cxn ang="0">
                  <a:pos x="0" y="0"/>
                </a:cxn>
                <a:cxn ang="0">
                  <a:pos x="14748" y="8038"/>
                </a:cxn>
                <a:cxn ang="0">
                  <a:pos x="600" y="8038"/>
                </a:cxn>
                <a:cxn ang="0">
                  <a:pos x="600" y="592"/>
                </a:cxn>
                <a:cxn ang="0">
                  <a:pos x="14748" y="592"/>
                </a:cxn>
                <a:cxn ang="0">
                  <a:pos x="14748" y="8038"/>
                </a:cxn>
              </a:cxnLst>
              <a:rect l="T0" t="T1" r="T2" b="T3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5" name="Rectangle 14"/>
          <p:cNvSpPr/>
          <p:nvPr/>
        </p:nvSpPr>
        <p:spPr>
          <a:xfrm>
            <a:off x="10437813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61" y="2677645"/>
            <a:ext cx="4351023" cy="2283824"/>
          </a:xfrm>
        </p:spPr>
        <p:txBody>
          <a:bodyPr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61" y="2677648"/>
            <a:ext cx="3755379" cy="2283823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F0E75-156F-46F7-B9BC-A94A354E5706}" type="datetimeFigureOut">
              <a:rPr lang="en-US"/>
              <a:pPr>
                <a:defRPr/>
              </a:pPr>
              <a:t>2/12/2024</a:t>
            </a:fld>
            <a:endParaRPr lang="en-US"/>
          </a:p>
        </p:txBody>
      </p:sp>
      <p:sp>
        <p:nvSpPr>
          <p:cNvPr id="1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6BE251-01DE-474C-A4F6-A4FF5EA99E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u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7" y="2603506"/>
            <a:ext cx="4825159" cy="341630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7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929FF9-4328-4A9D-9EF3-81969B555AF2}" type="datetimeFigureOut">
              <a:rPr lang="en-US"/>
              <a:pPr>
                <a:defRPr/>
              </a:pPr>
              <a:t>2/12/2024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E4CDD7-89AC-4084-BDA5-100B03FFE3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u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6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7" y="3179768"/>
            <a:ext cx="4825159" cy="284003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7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4" y="3179768"/>
            <a:ext cx="4825159" cy="284003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D219C5-9BF7-44D0-91EC-10FCC7B55988}" type="datetimeFigureOut">
              <a:rPr lang="en-US"/>
              <a:pPr>
                <a:defRPr/>
              </a:pPr>
              <a:t>2/12/2024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F60AAE-A232-4B4B-99DA-5B95F2E539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u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E4237-5D6A-4741-A298-ED301301683D}" type="datetimeFigureOut">
              <a:rPr lang="en-US"/>
              <a:pPr>
                <a:defRPr/>
              </a:pPr>
              <a:t>2/12/2024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8EAC81-A33D-4A26-A59F-01639E3263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u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/>
          <p:nvPr/>
        </p:nvSpPr>
        <p:spPr>
          <a:xfrm>
            <a:off x="10437813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749EBF-8256-4AB7-A1E4-DAD83EE02F99}" type="datetimeFigureOut">
              <a:rPr lang="en-US"/>
              <a:pPr>
                <a:defRPr/>
              </a:pPr>
              <a:t>2/12/2024</a:t>
            </a:fld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E5118D-9289-4672-B2FE-9BEBD5704E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ut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3"/>
          <p:cNvGrpSpPr>
            <a:grpSpLocks/>
          </p:cNvGrpSpPr>
          <p:nvPr/>
        </p:nvGrpSpPr>
        <p:grpSpPr bwMode="auto">
          <a:xfrm>
            <a:off x="0" y="-1588"/>
            <a:ext cx="12192000" cy="6865938"/>
            <a:chOff x="0" y="-2373"/>
            <a:chExt cx="12192000" cy="6867027"/>
          </a:xfrm>
        </p:grpSpPr>
        <p:sp>
          <p:nvSpPr>
            <p:cNvPr id="6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Oval 15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Oval 16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Oval 18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9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Rectangle 7"/>
            <p:cNvSpPr/>
            <p:nvPr/>
          </p:nvSpPr>
          <p:spPr>
            <a:xfrm>
              <a:off x="5713413" y="402504"/>
              <a:ext cx="6054725" cy="6054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>
              <a:spLocks/>
            </p:cNvSpPr>
            <p:nvPr/>
          </p:nvSpPr>
          <p:spPr bwMode="gray">
            <a:xfrm rot="-5677511">
              <a:off x="3140485" y="1826078"/>
              <a:ext cx="3299407" cy="440924"/>
            </a:xfrm>
            <a:custGeom>
              <a:avLst/>
              <a:gdLst/>
              <a:ahLst/>
              <a:cxnLst>
                <a:cxn ang="0">
                  <a:pos x="85" y="2532"/>
                </a:cxn>
                <a:cxn ang="0">
                  <a:pos x="9958" y="5291"/>
                </a:cxn>
                <a:cxn ang="0">
                  <a:pos x="10000" y="0"/>
                </a:cxn>
                <a:cxn ang="0">
                  <a:pos x="10000" y="0"/>
                </a:cxn>
                <a:cxn ang="0">
                  <a:pos x="9667" y="204"/>
                </a:cxn>
                <a:cxn ang="0">
                  <a:pos x="9334" y="400"/>
                </a:cxn>
                <a:cxn ang="0">
                  <a:pos x="9001" y="590"/>
                </a:cxn>
                <a:cxn ang="0">
                  <a:pos x="8667" y="753"/>
                </a:cxn>
                <a:cxn ang="0">
                  <a:pos x="8333" y="917"/>
                </a:cxn>
                <a:cxn ang="0">
                  <a:pos x="7999" y="1071"/>
                </a:cxn>
                <a:cxn ang="0">
                  <a:pos x="7669" y="1202"/>
                </a:cxn>
                <a:cxn ang="0">
                  <a:pos x="7333" y="1325"/>
                </a:cxn>
                <a:cxn ang="0">
                  <a:pos x="7000" y="1440"/>
                </a:cxn>
                <a:cxn ang="0">
                  <a:pos x="6673" y="1538"/>
                </a:cxn>
                <a:cxn ang="0">
                  <a:pos x="6340" y="1636"/>
                </a:cxn>
                <a:cxn ang="0">
                  <a:pos x="6013" y="1719"/>
                </a:cxn>
                <a:cxn ang="0">
                  <a:pos x="5686" y="1784"/>
                </a:cxn>
                <a:cxn ang="0">
                  <a:pos x="5359" y="1850"/>
                </a:cxn>
                <a:cxn ang="0">
                  <a:pos x="5036" y="1906"/>
                </a:cxn>
                <a:cxn ang="0">
                  <a:pos x="4717" y="1948"/>
                </a:cxn>
                <a:cxn ang="0">
                  <a:pos x="4396" y="1980"/>
                </a:cxn>
                <a:cxn ang="0">
                  <a:pos x="4079" y="2013"/>
                </a:cxn>
                <a:cxn ang="0">
                  <a:pos x="3766" y="2029"/>
                </a:cxn>
                <a:cxn ang="0">
                  <a:pos x="3454" y="2046"/>
                </a:cxn>
                <a:cxn ang="0">
                  <a:pos x="3145" y="2053"/>
                </a:cxn>
                <a:cxn ang="0">
                  <a:pos x="2839" y="2046"/>
                </a:cxn>
                <a:cxn ang="0">
                  <a:pos x="2537" y="2046"/>
                </a:cxn>
                <a:cxn ang="0">
                  <a:pos x="2238" y="2029"/>
                </a:cxn>
                <a:cxn ang="0">
                  <a:pos x="1943" y="2004"/>
                </a:cxn>
                <a:cxn ang="0">
                  <a:pos x="1653" y="1980"/>
                </a:cxn>
                <a:cxn ang="0">
                  <a:pos x="1368" y="1955"/>
                </a:cxn>
                <a:cxn ang="0">
                  <a:pos x="1085" y="1915"/>
                </a:cxn>
                <a:cxn ang="0">
                  <a:pos x="806" y="1873"/>
                </a:cxn>
                <a:cxn ang="0">
                  <a:pos x="533" y="1833"/>
                </a:cxn>
                <a:cxn ang="0">
                  <a:pos x="0" y="1726"/>
                </a:cxn>
                <a:cxn ang="0">
                  <a:pos x="85" y="2532"/>
                </a:cxn>
              </a:cxnLst>
              <a:rect l="0" t="0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Freeform 5"/>
            <p:cNvSpPr>
              <a:spLocks/>
            </p:cNvSpPr>
            <p:nvPr/>
          </p:nvSpPr>
          <p:spPr bwMode="gray">
            <a:xfrm rot="-5400000">
              <a:off x="2229377" y="2801721"/>
              <a:ext cx="6053670" cy="12545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970"/>
                </a:cxn>
                <a:cxn ang="0">
                  <a:pos x="10000" y="8000"/>
                </a:cxn>
                <a:cxn ang="0">
                  <a:pos x="10000" y="7"/>
                </a:cxn>
                <a:cxn ang="0">
                  <a:pos x="10000" y="7"/>
                </a:cxn>
                <a:cxn ang="0">
                  <a:pos x="9773" y="156"/>
                </a:cxn>
                <a:cxn ang="0">
                  <a:pos x="9547" y="298"/>
                </a:cxn>
                <a:cxn ang="0">
                  <a:pos x="9320" y="437"/>
                </a:cxn>
                <a:cxn ang="0">
                  <a:pos x="9092" y="556"/>
                </a:cxn>
                <a:cxn ang="0">
                  <a:pos x="8865" y="676"/>
                </a:cxn>
                <a:cxn ang="0">
                  <a:pos x="8637" y="788"/>
                </a:cxn>
                <a:cxn ang="0">
                  <a:pos x="8412" y="884"/>
                </a:cxn>
                <a:cxn ang="0">
                  <a:pos x="8184" y="975"/>
                </a:cxn>
                <a:cxn ang="0">
                  <a:pos x="7957" y="1058"/>
                </a:cxn>
                <a:cxn ang="0">
                  <a:pos x="7734" y="1130"/>
                </a:cxn>
                <a:cxn ang="0">
                  <a:pos x="7508" y="1202"/>
                </a:cxn>
                <a:cxn ang="0">
                  <a:pos x="7285" y="1262"/>
                </a:cxn>
                <a:cxn ang="0">
                  <a:pos x="7062" y="1309"/>
                </a:cxn>
                <a:cxn ang="0">
                  <a:pos x="6840" y="1358"/>
                </a:cxn>
                <a:cxn ang="0">
                  <a:pos x="6620" y="1399"/>
                </a:cxn>
                <a:cxn ang="0">
                  <a:pos x="6402" y="1428"/>
                </a:cxn>
                <a:cxn ang="0">
                  <a:pos x="6184" y="1453"/>
                </a:cxn>
                <a:cxn ang="0">
                  <a:pos x="5968" y="1477"/>
                </a:cxn>
                <a:cxn ang="0">
                  <a:pos x="5755" y="1488"/>
                </a:cxn>
                <a:cxn ang="0">
                  <a:pos x="5542" y="1500"/>
                </a:cxn>
                <a:cxn ang="0">
                  <a:pos x="5332" y="1506"/>
                </a:cxn>
                <a:cxn ang="0">
                  <a:pos x="5124" y="1500"/>
                </a:cxn>
                <a:cxn ang="0">
                  <a:pos x="4918" y="1500"/>
                </a:cxn>
                <a:cxn ang="0">
                  <a:pos x="4714" y="1488"/>
                </a:cxn>
                <a:cxn ang="0">
                  <a:pos x="4514" y="1470"/>
                </a:cxn>
                <a:cxn ang="0">
                  <a:pos x="4316" y="1453"/>
                </a:cxn>
                <a:cxn ang="0">
                  <a:pos x="4122" y="1434"/>
                </a:cxn>
                <a:cxn ang="0">
                  <a:pos x="3929" y="1405"/>
                </a:cxn>
                <a:cxn ang="0">
                  <a:pos x="3739" y="1374"/>
                </a:cxn>
                <a:cxn ang="0">
                  <a:pos x="3553" y="1346"/>
                </a:cxn>
                <a:cxn ang="0">
                  <a:pos x="3190" y="1267"/>
                </a:cxn>
                <a:cxn ang="0">
                  <a:pos x="2842" y="1183"/>
                </a:cxn>
                <a:cxn ang="0">
                  <a:pos x="2508" y="1095"/>
                </a:cxn>
                <a:cxn ang="0">
                  <a:pos x="2192" y="998"/>
                </a:cxn>
                <a:cxn ang="0">
                  <a:pos x="1890" y="897"/>
                </a:cxn>
                <a:cxn ang="0">
                  <a:pos x="1610" y="788"/>
                </a:cxn>
                <a:cxn ang="0">
                  <a:pos x="1347" y="681"/>
                </a:cxn>
                <a:cxn ang="0">
                  <a:pos x="1105" y="574"/>
                </a:cxn>
                <a:cxn ang="0">
                  <a:pos x="883" y="473"/>
                </a:cxn>
                <a:cxn ang="0">
                  <a:pos x="686" y="377"/>
                </a:cxn>
                <a:cxn ang="0">
                  <a:pos x="508" y="286"/>
                </a:cxn>
                <a:cxn ang="0">
                  <a:pos x="358" y="210"/>
                </a:cxn>
                <a:cxn ang="0">
                  <a:pos x="232" y="138"/>
                </a:cxn>
                <a:cxn ang="0">
                  <a:pos x="59" y="3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>
                <a:gd name="T0" fmla="*/ 0 w 15356"/>
                <a:gd name="T1" fmla="*/ 0 h 8638"/>
                <a:gd name="T2" fmla="*/ 15356 w 15356"/>
                <a:gd name="T3" fmla="*/ 8638 h 8638"/>
              </a:gdLst>
              <a:ahLst/>
              <a:cxnLst>
                <a:cxn ang="0">
                  <a:pos x="0" y="0"/>
                </a:cxn>
                <a:cxn ang="0">
                  <a:pos x="0" y="8638"/>
                </a:cxn>
                <a:cxn ang="0">
                  <a:pos x="15356" y="8638"/>
                </a:cxn>
                <a:cxn ang="0">
                  <a:pos x="15356" y="0"/>
                </a:cxn>
                <a:cxn ang="0">
                  <a:pos x="0" y="0"/>
                </a:cxn>
                <a:cxn ang="0">
                  <a:pos x="14748" y="8038"/>
                </a:cxn>
                <a:cxn ang="0">
                  <a:pos x="600" y="8038"/>
                </a:cxn>
                <a:cxn ang="0">
                  <a:pos x="600" y="592"/>
                </a:cxn>
                <a:cxn ang="0">
                  <a:pos x="14748" y="592"/>
                </a:cxn>
                <a:cxn ang="0">
                  <a:pos x="14748" y="8038"/>
                </a:cxn>
              </a:cxnLst>
              <a:rect l="T0" t="T1" r="T2" b="T3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6" name="Rectangle 14"/>
          <p:cNvSpPr/>
          <p:nvPr/>
        </p:nvSpPr>
        <p:spPr>
          <a:xfrm>
            <a:off x="10437813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8" y="1295400"/>
            <a:ext cx="2793159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50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8" y="2895606"/>
            <a:ext cx="2793159" cy="312927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2722B2-9241-47E6-96A7-AF97429E96B5}" type="datetimeFigureOut">
              <a:rPr lang="en-US"/>
              <a:pPr>
                <a:defRPr/>
              </a:pPr>
              <a:t>2/12/2024</a:t>
            </a:fld>
            <a:endParaRPr lang="en-US"/>
          </a:p>
        </p:txBody>
      </p:sp>
      <p:sp>
        <p:nvSpPr>
          <p:cNvPr id="1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BDD0FD-BAF4-4E12-84B7-42CE8CE329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u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9"/>
          <p:cNvGrpSpPr>
            <a:grpSpLocks/>
          </p:cNvGrpSpPr>
          <p:nvPr/>
        </p:nvGrpSpPr>
        <p:grpSpPr bwMode="auto">
          <a:xfrm>
            <a:off x="0" y="-1588"/>
            <a:ext cx="12192000" cy="6865938"/>
            <a:chOff x="0" y="-2373"/>
            <a:chExt cx="12192000" cy="6867027"/>
          </a:xfrm>
        </p:grpSpPr>
        <p:sp>
          <p:nvSpPr>
            <p:cNvPr id="6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Rectangle 7"/>
            <p:cNvSpPr/>
            <p:nvPr/>
          </p:nvSpPr>
          <p:spPr>
            <a:xfrm>
              <a:off x="6172200" y="402504"/>
              <a:ext cx="5595938" cy="6054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>
              <a:spLocks/>
            </p:cNvSpPr>
            <p:nvPr/>
          </p:nvSpPr>
          <p:spPr bwMode="gray">
            <a:xfrm rot="-5400000">
              <a:off x="3295432" y="2801721"/>
              <a:ext cx="6053670" cy="12545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970"/>
                </a:cxn>
                <a:cxn ang="0">
                  <a:pos x="10000" y="8000"/>
                </a:cxn>
                <a:cxn ang="0">
                  <a:pos x="10000" y="7"/>
                </a:cxn>
                <a:cxn ang="0">
                  <a:pos x="10000" y="7"/>
                </a:cxn>
                <a:cxn ang="0">
                  <a:pos x="9773" y="156"/>
                </a:cxn>
                <a:cxn ang="0">
                  <a:pos x="9547" y="298"/>
                </a:cxn>
                <a:cxn ang="0">
                  <a:pos x="9320" y="437"/>
                </a:cxn>
                <a:cxn ang="0">
                  <a:pos x="9092" y="556"/>
                </a:cxn>
                <a:cxn ang="0">
                  <a:pos x="8865" y="676"/>
                </a:cxn>
                <a:cxn ang="0">
                  <a:pos x="8637" y="788"/>
                </a:cxn>
                <a:cxn ang="0">
                  <a:pos x="8412" y="884"/>
                </a:cxn>
                <a:cxn ang="0">
                  <a:pos x="8184" y="975"/>
                </a:cxn>
                <a:cxn ang="0">
                  <a:pos x="7957" y="1058"/>
                </a:cxn>
                <a:cxn ang="0">
                  <a:pos x="7734" y="1130"/>
                </a:cxn>
                <a:cxn ang="0">
                  <a:pos x="7508" y="1202"/>
                </a:cxn>
                <a:cxn ang="0">
                  <a:pos x="7285" y="1262"/>
                </a:cxn>
                <a:cxn ang="0">
                  <a:pos x="7062" y="1309"/>
                </a:cxn>
                <a:cxn ang="0">
                  <a:pos x="6840" y="1358"/>
                </a:cxn>
                <a:cxn ang="0">
                  <a:pos x="6620" y="1399"/>
                </a:cxn>
                <a:cxn ang="0">
                  <a:pos x="6402" y="1428"/>
                </a:cxn>
                <a:cxn ang="0">
                  <a:pos x="6184" y="1453"/>
                </a:cxn>
                <a:cxn ang="0">
                  <a:pos x="5968" y="1477"/>
                </a:cxn>
                <a:cxn ang="0">
                  <a:pos x="5755" y="1488"/>
                </a:cxn>
                <a:cxn ang="0">
                  <a:pos x="5542" y="1500"/>
                </a:cxn>
                <a:cxn ang="0">
                  <a:pos x="5332" y="1506"/>
                </a:cxn>
                <a:cxn ang="0">
                  <a:pos x="5124" y="1500"/>
                </a:cxn>
                <a:cxn ang="0">
                  <a:pos x="4918" y="1500"/>
                </a:cxn>
                <a:cxn ang="0">
                  <a:pos x="4714" y="1488"/>
                </a:cxn>
                <a:cxn ang="0">
                  <a:pos x="4514" y="1470"/>
                </a:cxn>
                <a:cxn ang="0">
                  <a:pos x="4316" y="1453"/>
                </a:cxn>
                <a:cxn ang="0">
                  <a:pos x="4122" y="1434"/>
                </a:cxn>
                <a:cxn ang="0">
                  <a:pos x="3929" y="1405"/>
                </a:cxn>
                <a:cxn ang="0">
                  <a:pos x="3739" y="1374"/>
                </a:cxn>
                <a:cxn ang="0">
                  <a:pos x="3553" y="1346"/>
                </a:cxn>
                <a:cxn ang="0">
                  <a:pos x="3190" y="1267"/>
                </a:cxn>
                <a:cxn ang="0">
                  <a:pos x="2842" y="1183"/>
                </a:cxn>
                <a:cxn ang="0">
                  <a:pos x="2508" y="1095"/>
                </a:cxn>
                <a:cxn ang="0">
                  <a:pos x="2192" y="998"/>
                </a:cxn>
                <a:cxn ang="0">
                  <a:pos x="1890" y="897"/>
                </a:cxn>
                <a:cxn ang="0">
                  <a:pos x="1610" y="788"/>
                </a:cxn>
                <a:cxn ang="0">
                  <a:pos x="1347" y="681"/>
                </a:cxn>
                <a:cxn ang="0">
                  <a:pos x="1105" y="574"/>
                </a:cxn>
                <a:cxn ang="0">
                  <a:pos x="883" y="473"/>
                </a:cxn>
                <a:cxn ang="0">
                  <a:pos x="686" y="377"/>
                </a:cxn>
                <a:cxn ang="0">
                  <a:pos x="508" y="286"/>
                </a:cxn>
                <a:cxn ang="0">
                  <a:pos x="358" y="210"/>
                </a:cxn>
                <a:cxn ang="0">
                  <a:pos x="232" y="138"/>
                </a:cxn>
                <a:cxn ang="0">
                  <a:pos x="59" y="3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Freeform 5"/>
            <p:cNvSpPr>
              <a:spLocks/>
            </p:cNvSpPr>
            <p:nvPr/>
          </p:nvSpPr>
          <p:spPr bwMode="gray">
            <a:xfrm rot="-5677511">
              <a:off x="4203594" y="1826078"/>
              <a:ext cx="3299407" cy="440924"/>
            </a:xfrm>
            <a:custGeom>
              <a:avLst/>
              <a:gdLst/>
              <a:ahLst/>
              <a:cxnLst>
                <a:cxn ang="0">
                  <a:pos x="85" y="2532"/>
                </a:cxn>
                <a:cxn ang="0">
                  <a:pos x="9958" y="5291"/>
                </a:cxn>
                <a:cxn ang="0">
                  <a:pos x="10000" y="0"/>
                </a:cxn>
                <a:cxn ang="0">
                  <a:pos x="10000" y="0"/>
                </a:cxn>
                <a:cxn ang="0">
                  <a:pos x="9667" y="204"/>
                </a:cxn>
                <a:cxn ang="0">
                  <a:pos x="9334" y="400"/>
                </a:cxn>
                <a:cxn ang="0">
                  <a:pos x="9001" y="590"/>
                </a:cxn>
                <a:cxn ang="0">
                  <a:pos x="8667" y="753"/>
                </a:cxn>
                <a:cxn ang="0">
                  <a:pos x="8333" y="917"/>
                </a:cxn>
                <a:cxn ang="0">
                  <a:pos x="7999" y="1071"/>
                </a:cxn>
                <a:cxn ang="0">
                  <a:pos x="7669" y="1202"/>
                </a:cxn>
                <a:cxn ang="0">
                  <a:pos x="7333" y="1325"/>
                </a:cxn>
                <a:cxn ang="0">
                  <a:pos x="7000" y="1440"/>
                </a:cxn>
                <a:cxn ang="0">
                  <a:pos x="6673" y="1538"/>
                </a:cxn>
                <a:cxn ang="0">
                  <a:pos x="6340" y="1636"/>
                </a:cxn>
                <a:cxn ang="0">
                  <a:pos x="6013" y="1719"/>
                </a:cxn>
                <a:cxn ang="0">
                  <a:pos x="5686" y="1784"/>
                </a:cxn>
                <a:cxn ang="0">
                  <a:pos x="5359" y="1850"/>
                </a:cxn>
                <a:cxn ang="0">
                  <a:pos x="5036" y="1906"/>
                </a:cxn>
                <a:cxn ang="0">
                  <a:pos x="4717" y="1948"/>
                </a:cxn>
                <a:cxn ang="0">
                  <a:pos x="4396" y="1980"/>
                </a:cxn>
                <a:cxn ang="0">
                  <a:pos x="4079" y="2013"/>
                </a:cxn>
                <a:cxn ang="0">
                  <a:pos x="3766" y="2029"/>
                </a:cxn>
                <a:cxn ang="0">
                  <a:pos x="3454" y="2046"/>
                </a:cxn>
                <a:cxn ang="0">
                  <a:pos x="3145" y="2053"/>
                </a:cxn>
                <a:cxn ang="0">
                  <a:pos x="2839" y="2046"/>
                </a:cxn>
                <a:cxn ang="0">
                  <a:pos x="2537" y="2046"/>
                </a:cxn>
                <a:cxn ang="0">
                  <a:pos x="2238" y="2029"/>
                </a:cxn>
                <a:cxn ang="0">
                  <a:pos x="1943" y="2004"/>
                </a:cxn>
                <a:cxn ang="0">
                  <a:pos x="1653" y="1980"/>
                </a:cxn>
                <a:cxn ang="0">
                  <a:pos x="1368" y="1955"/>
                </a:cxn>
                <a:cxn ang="0">
                  <a:pos x="1085" y="1915"/>
                </a:cxn>
                <a:cxn ang="0">
                  <a:pos x="806" y="1873"/>
                </a:cxn>
                <a:cxn ang="0">
                  <a:pos x="533" y="1833"/>
                </a:cxn>
                <a:cxn ang="0">
                  <a:pos x="0" y="1726"/>
                </a:cxn>
                <a:cxn ang="0">
                  <a:pos x="85" y="2532"/>
                </a:cxn>
              </a:cxnLst>
              <a:rect l="0" t="0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>
                <a:gd name="T0" fmla="*/ 0 w 15356"/>
                <a:gd name="T1" fmla="*/ 0 h 8638"/>
                <a:gd name="T2" fmla="*/ 15356 w 15356"/>
                <a:gd name="T3" fmla="*/ 8638 h 8638"/>
              </a:gdLst>
              <a:ahLst/>
              <a:cxnLst>
                <a:cxn ang="0">
                  <a:pos x="0" y="0"/>
                </a:cxn>
                <a:cxn ang="0">
                  <a:pos x="0" y="8638"/>
                </a:cxn>
                <a:cxn ang="0">
                  <a:pos x="15356" y="8638"/>
                </a:cxn>
                <a:cxn ang="0">
                  <a:pos x="15356" y="0"/>
                </a:cxn>
                <a:cxn ang="0">
                  <a:pos x="0" y="0"/>
                </a:cxn>
                <a:cxn ang="0">
                  <a:pos x="14748" y="8038"/>
                </a:cxn>
                <a:cxn ang="0">
                  <a:pos x="600" y="8038"/>
                </a:cxn>
                <a:cxn ang="0">
                  <a:pos x="600" y="592"/>
                </a:cxn>
                <a:cxn ang="0">
                  <a:pos x="14748" y="592"/>
                </a:cxn>
                <a:cxn ang="0">
                  <a:pos x="14748" y="8038"/>
                </a:cxn>
              </a:cxnLst>
              <a:rect l="T0" t="T1" r="T2" b="T3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6" name="Rectangle 13"/>
          <p:cNvSpPr/>
          <p:nvPr/>
        </p:nvSpPr>
        <p:spPr>
          <a:xfrm>
            <a:off x="10437813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60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4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962899-AEB7-4EA2-B6DF-D9C5FAE83B79}" type="datetimeFigureOut">
              <a:rPr lang="en-US"/>
              <a:pPr>
                <a:defRPr/>
              </a:pPr>
              <a:t>2/12/2024</a:t>
            </a:fld>
            <a:endParaRPr lang="en-US"/>
          </a:p>
        </p:txBody>
      </p:sp>
      <p:sp>
        <p:nvSpPr>
          <p:cNvPr id="1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CE9478-B835-44D3-8500-C83B6E3144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u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8"/>
          <p:cNvGrpSpPr>
            <a:grpSpLocks/>
          </p:cNvGrpSpPr>
          <p:nvPr/>
        </p:nvGrpSpPr>
        <p:grpSpPr bwMode="auto">
          <a:xfrm>
            <a:off x="0" y="-1588"/>
            <a:ext cx="12192000" cy="6865938"/>
            <a:chOff x="0" y="-2373"/>
            <a:chExt cx="12192000" cy="6867027"/>
          </a:xfrm>
        </p:grpSpPr>
        <p:sp>
          <p:nvSpPr>
            <p:cNvPr id="26" name="Rectangle 2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0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51" name="Freeform 5"/>
            <p:cNvSpPr>
              <a:spLocks/>
            </p:cNvSpPr>
            <p:nvPr/>
          </p:nvSpPr>
          <p:spPr bwMode="gray">
            <a:xfrm rot="-589932">
              <a:off x="8490951" y="1797517"/>
              <a:ext cx="3299407" cy="440924"/>
            </a:xfrm>
            <a:custGeom>
              <a:avLst/>
              <a:gdLst/>
              <a:ahLst/>
              <a:cxnLst>
                <a:cxn ang="0">
                  <a:pos x="85" y="2532"/>
                </a:cxn>
                <a:cxn ang="0">
                  <a:pos x="9958" y="5291"/>
                </a:cxn>
                <a:cxn ang="0">
                  <a:pos x="10000" y="0"/>
                </a:cxn>
                <a:cxn ang="0">
                  <a:pos x="10000" y="0"/>
                </a:cxn>
                <a:cxn ang="0">
                  <a:pos x="9667" y="204"/>
                </a:cxn>
                <a:cxn ang="0">
                  <a:pos x="9334" y="400"/>
                </a:cxn>
                <a:cxn ang="0">
                  <a:pos x="9001" y="590"/>
                </a:cxn>
                <a:cxn ang="0">
                  <a:pos x="8667" y="753"/>
                </a:cxn>
                <a:cxn ang="0">
                  <a:pos x="8333" y="917"/>
                </a:cxn>
                <a:cxn ang="0">
                  <a:pos x="7999" y="1071"/>
                </a:cxn>
                <a:cxn ang="0">
                  <a:pos x="7669" y="1202"/>
                </a:cxn>
                <a:cxn ang="0">
                  <a:pos x="7333" y="1325"/>
                </a:cxn>
                <a:cxn ang="0">
                  <a:pos x="7000" y="1440"/>
                </a:cxn>
                <a:cxn ang="0">
                  <a:pos x="6673" y="1538"/>
                </a:cxn>
                <a:cxn ang="0">
                  <a:pos x="6340" y="1636"/>
                </a:cxn>
                <a:cxn ang="0">
                  <a:pos x="6013" y="1719"/>
                </a:cxn>
                <a:cxn ang="0">
                  <a:pos x="5686" y="1784"/>
                </a:cxn>
                <a:cxn ang="0">
                  <a:pos x="5359" y="1850"/>
                </a:cxn>
                <a:cxn ang="0">
                  <a:pos x="5036" y="1906"/>
                </a:cxn>
                <a:cxn ang="0">
                  <a:pos x="4717" y="1948"/>
                </a:cxn>
                <a:cxn ang="0">
                  <a:pos x="4396" y="1980"/>
                </a:cxn>
                <a:cxn ang="0">
                  <a:pos x="4079" y="2013"/>
                </a:cxn>
                <a:cxn ang="0">
                  <a:pos x="3766" y="2029"/>
                </a:cxn>
                <a:cxn ang="0">
                  <a:pos x="3454" y="2046"/>
                </a:cxn>
                <a:cxn ang="0">
                  <a:pos x="3145" y="2053"/>
                </a:cxn>
                <a:cxn ang="0">
                  <a:pos x="2839" y="2046"/>
                </a:cxn>
                <a:cxn ang="0">
                  <a:pos x="2537" y="2046"/>
                </a:cxn>
                <a:cxn ang="0">
                  <a:pos x="2238" y="2029"/>
                </a:cxn>
                <a:cxn ang="0">
                  <a:pos x="1943" y="2004"/>
                </a:cxn>
                <a:cxn ang="0">
                  <a:pos x="1653" y="1980"/>
                </a:cxn>
                <a:cxn ang="0">
                  <a:pos x="1368" y="1955"/>
                </a:cxn>
                <a:cxn ang="0">
                  <a:pos x="1085" y="1915"/>
                </a:cxn>
                <a:cxn ang="0">
                  <a:pos x="806" y="1873"/>
                </a:cxn>
                <a:cxn ang="0">
                  <a:pos x="533" y="1833"/>
                </a:cxn>
                <a:cxn ang="0">
                  <a:pos x="0" y="1726"/>
                </a:cxn>
                <a:cxn ang="0">
                  <a:pos x="85" y="2532"/>
                </a:cxn>
              </a:cxnLst>
              <a:rect l="0" t="0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2" name="Freeform 5"/>
            <p:cNvSpPr>
              <a:spLocks/>
            </p:cNvSpPr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>
                <a:gd name="T0" fmla="*/ 0 w 7104"/>
                <a:gd name="T1" fmla="*/ 0 h 2856"/>
                <a:gd name="T2" fmla="*/ 7104 w 7104"/>
                <a:gd name="T3" fmla="*/ 2856 h 2856"/>
              </a:gdLst>
              <a:ahLst/>
              <a:cxnLst>
                <a:cxn ang="0">
                  <a:pos x="0" y="0"/>
                </a:cxn>
                <a:cxn ang="0">
                  <a:pos x="0" y="2856"/>
                </a:cxn>
                <a:cxn ang="0">
                  <a:pos x="7104" y="2856"/>
                </a:cxn>
                <a:cxn ang="0">
                  <a:pos x="7104" y="1"/>
                </a:cxn>
                <a:cxn ang="0">
                  <a:pos x="7104" y="1"/>
                </a:cxn>
                <a:cxn ang="0">
                  <a:pos x="6943" y="26"/>
                </a:cxn>
                <a:cxn ang="0">
                  <a:pos x="6782" y="50"/>
                </a:cxn>
                <a:cxn ang="0">
                  <a:pos x="6621" y="73"/>
                </a:cxn>
                <a:cxn ang="0">
                  <a:pos x="6459" y="93"/>
                </a:cxn>
                <a:cxn ang="0">
                  <a:pos x="6298" y="113"/>
                </a:cxn>
                <a:cxn ang="0">
                  <a:pos x="6136" y="132"/>
                </a:cxn>
                <a:cxn ang="0">
                  <a:pos x="5976" y="148"/>
                </a:cxn>
                <a:cxn ang="0">
                  <a:pos x="5814" y="163"/>
                </a:cxn>
                <a:cxn ang="0">
                  <a:pos x="5653" y="177"/>
                </a:cxn>
                <a:cxn ang="0">
                  <a:pos x="5494" y="189"/>
                </a:cxn>
                <a:cxn ang="0">
                  <a:pos x="5334" y="201"/>
                </a:cxn>
                <a:cxn ang="0">
                  <a:pos x="5175" y="211"/>
                </a:cxn>
                <a:cxn ang="0">
                  <a:pos x="5017" y="219"/>
                </a:cxn>
                <a:cxn ang="0">
                  <a:pos x="4859" y="227"/>
                </a:cxn>
                <a:cxn ang="0">
                  <a:pos x="4703" y="234"/>
                </a:cxn>
                <a:cxn ang="0">
                  <a:pos x="4548" y="239"/>
                </a:cxn>
                <a:cxn ang="0">
                  <a:pos x="4393" y="243"/>
                </a:cxn>
                <a:cxn ang="0">
                  <a:pos x="4240" y="247"/>
                </a:cxn>
                <a:cxn ang="0">
                  <a:pos x="4088" y="249"/>
                </a:cxn>
                <a:cxn ang="0">
                  <a:pos x="3937" y="251"/>
                </a:cxn>
                <a:cxn ang="0">
                  <a:pos x="3788" y="252"/>
                </a:cxn>
                <a:cxn ang="0">
                  <a:pos x="3640" y="251"/>
                </a:cxn>
                <a:cxn ang="0">
                  <a:pos x="3494" y="251"/>
                </a:cxn>
                <a:cxn ang="0">
                  <a:pos x="3349" y="249"/>
                </a:cxn>
                <a:cxn ang="0">
                  <a:pos x="3207" y="246"/>
                </a:cxn>
                <a:cxn ang="0">
                  <a:pos x="3066" y="243"/>
                </a:cxn>
                <a:cxn ang="0">
                  <a:pos x="2928" y="240"/>
                </a:cxn>
                <a:cxn ang="0">
                  <a:pos x="2791" y="235"/>
                </a:cxn>
                <a:cxn ang="0">
                  <a:pos x="2656" y="230"/>
                </a:cxn>
                <a:cxn ang="0">
                  <a:pos x="2524" y="225"/>
                </a:cxn>
                <a:cxn ang="0">
                  <a:pos x="2266" y="212"/>
                </a:cxn>
                <a:cxn ang="0">
                  <a:pos x="2019" y="198"/>
                </a:cxn>
                <a:cxn ang="0">
                  <a:pos x="1782" y="183"/>
                </a:cxn>
                <a:cxn ang="0">
                  <a:pos x="1557" y="167"/>
                </a:cxn>
                <a:cxn ang="0">
                  <a:pos x="1343" y="150"/>
                </a:cxn>
                <a:cxn ang="0">
                  <a:pos x="1144" y="132"/>
                </a:cxn>
                <a:cxn ang="0">
                  <a:pos x="957" y="114"/>
                </a:cxn>
                <a:cxn ang="0">
                  <a:pos x="785" y="96"/>
                </a:cxn>
                <a:cxn ang="0">
                  <a:pos x="627" y="79"/>
                </a:cxn>
                <a:cxn ang="0">
                  <a:pos x="487" y="63"/>
                </a:cxn>
                <a:cxn ang="0">
                  <a:pos x="361" y="48"/>
                </a:cxn>
                <a:cxn ang="0">
                  <a:pos x="254" y="35"/>
                </a:cxn>
                <a:cxn ang="0">
                  <a:pos x="165" y="23"/>
                </a:cxn>
                <a:cxn ang="0">
                  <a:pos x="42" y="6"/>
                </a:cxn>
                <a:cxn ang="0">
                  <a:pos x="0" y="0"/>
                </a:cxn>
                <a:cxn ang="0">
                  <a:pos x="0" y="0"/>
                </a:cxn>
              </a:cxnLst>
              <a:rect l="T0" t="T1" r="T2" b="T3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>
                <a:gd name="T0" fmla="*/ 0 w 15356"/>
                <a:gd name="T1" fmla="*/ 0 h 8638"/>
                <a:gd name="T2" fmla="*/ 15356 w 15356"/>
                <a:gd name="T3" fmla="*/ 8638 h 8638"/>
              </a:gdLst>
              <a:ahLst/>
              <a:cxnLst>
                <a:cxn ang="0">
                  <a:pos x="0" y="0"/>
                </a:cxn>
                <a:cxn ang="0">
                  <a:pos x="0" y="8638"/>
                </a:cxn>
                <a:cxn ang="0">
                  <a:pos x="15356" y="8638"/>
                </a:cxn>
                <a:cxn ang="0">
                  <a:pos x="15356" y="0"/>
                </a:cxn>
                <a:cxn ang="0">
                  <a:pos x="0" y="0"/>
                </a:cxn>
                <a:cxn ang="0">
                  <a:pos x="14748" y="8038"/>
                </a:cxn>
                <a:cxn ang="0">
                  <a:pos x="600" y="8038"/>
                </a:cxn>
                <a:cxn ang="0">
                  <a:pos x="600" y="592"/>
                </a:cxn>
                <a:cxn ang="0">
                  <a:pos x="14748" y="592"/>
                </a:cxn>
                <a:cxn ang="0">
                  <a:pos x="14748" y="8038"/>
                </a:cxn>
              </a:cxnLst>
              <a:rect l="T0" t="T1" r="T2" b="T3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gray">
          <a:xfrm>
            <a:off x="1155700" y="973138"/>
            <a:ext cx="87614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55700" y="2603500"/>
            <a:ext cx="8761413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538" y="6394450"/>
            <a:ext cx="990600" cy="30480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b="1" i="0" dirty="0">
                <a:solidFill>
                  <a:schemeClr val="accent1"/>
                </a:solidFill>
                <a:latin typeface="+mn-lt"/>
              </a:defRPr>
            </a:lvl1pPr>
          </a:lstStyle>
          <a:p>
            <a:pPr>
              <a:defRPr/>
            </a:pPr>
            <a:fld id="{A61C65D0-ED32-4DF3-9E0A-ECBE7F272F21}" type="datetimeFigureOut">
              <a:rPr lang="en-US"/>
              <a:pPr>
                <a:defRPr/>
              </a:pPr>
              <a:t>2/12/2024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8638" y="6391275"/>
            <a:ext cx="3859212" cy="3048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b="1" i="0" dirty="0">
                <a:solidFill>
                  <a:schemeClr val="accent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22" name="Rectangle 21"/>
          <p:cNvSpPr/>
          <p:nvPr/>
        </p:nvSpPr>
        <p:spPr>
          <a:xfrm>
            <a:off x="10437813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088" y="295275"/>
            <a:ext cx="838200" cy="768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2800" b="0" i="0" dirty="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0163BBB9-8B53-4610-9BB8-7823C287CD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5" r:id="rId2"/>
    <p:sldLayoutId id="2147483667" r:id="rId3"/>
    <p:sldLayoutId id="2147483664" r:id="rId4"/>
    <p:sldLayoutId id="2147483663" r:id="rId5"/>
    <p:sldLayoutId id="2147483662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61" r:id="rId16"/>
    <p:sldLayoutId id="2147483677" r:id="rId17"/>
  </p:sldLayoutIdLst>
  <p:transition>
    <p:cut/>
  </p:transition>
  <p:hf sldNum="0"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kern="1200">
          <a:solidFill>
            <a:schemeClr val="bg2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Century Gothic" pitchFamily="34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Century Gothic" pitchFamily="34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Century Gothic" pitchFamily="34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Century Gothic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59;&#1095;&#1080;&#1090;&#1077;&#1083;&#1100;\Documents\&#1082;&#1072;&#1092;&#1077;&#1076;&#1088;&#1072;\2021-2022\&#1082;&#1086;&#1085;&#1082;&#1091;&#1088;&#1089;\&#1079;&#1072;&#1089;&#1090;&#1072;&#1074;&#1082;&#1072;.avi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заставка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 advClick="0" advTm="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1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92D050"/>
                </a:solidFill>
              </a:rPr>
              <a:t>ЗАДАНИЕ НА СООТВЕТСТВИЕ</a:t>
            </a:r>
            <a:r>
              <a:rPr lang="ru-RU" dirty="0" smtClean="0">
                <a:solidFill>
                  <a:srgbClr val="92D050"/>
                </a:solidFill>
              </a:rPr>
              <a:t> </a:t>
            </a:r>
            <a:endParaRPr lang="ru-RU" dirty="0">
              <a:solidFill>
                <a:srgbClr val="92D05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/>
              <a:t>1 задание</a:t>
            </a:r>
            <a:endParaRPr lang="ru-RU" sz="32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26434" r="26434"/>
          <a:stretch>
            <a:fillRect/>
          </a:stretch>
        </p:blipFill>
        <p:spPr bwMode="auto">
          <a:xfrm>
            <a:off x="6357374" y="552450"/>
            <a:ext cx="3967726" cy="5848350"/>
          </a:xfrm>
          <a:prstGeom prst="rect">
            <a:avLst/>
          </a:prstGeom>
          <a:noFill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92D050"/>
                </a:solidFill>
              </a:rPr>
              <a:t>КРОССВОРД</a:t>
            </a:r>
            <a:endParaRPr lang="ru-RU" sz="3600" dirty="0">
              <a:solidFill>
                <a:srgbClr val="92D050"/>
              </a:solidFill>
            </a:endParaRPr>
          </a:p>
        </p:txBody>
      </p:sp>
      <p:sp>
        <p:nvSpPr>
          <p:cNvPr id="10" name="Текст 9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2 задание</a:t>
            </a:r>
            <a:endParaRPr lang="ru-RU" sz="3200" dirty="0"/>
          </a:p>
        </p:txBody>
      </p:sp>
      <p:grpSp>
        <p:nvGrpSpPr>
          <p:cNvPr id="8" name="Группа 7"/>
          <p:cNvGrpSpPr/>
          <p:nvPr/>
        </p:nvGrpSpPr>
        <p:grpSpPr>
          <a:xfrm>
            <a:off x="2133600" y="590550"/>
            <a:ext cx="7239000" cy="4057650"/>
            <a:chOff x="2876550" y="2438400"/>
            <a:chExt cx="6419850" cy="4057650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2876550" y="2438400"/>
              <a:ext cx="6419850" cy="405765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050" name="Рисунок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181350" y="2686050"/>
              <a:ext cx="5895975" cy="3676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92D050"/>
                </a:solidFill>
              </a:rPr>
              <a:t>НАЙДИ СЛОВА</a:t>
            </a:r>
            <a:endParaRPr lang="ru-RU" sz="3600" b="1" dirty="0">
              <a:solidFill>
                <a:srgbClr val="92D050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3 задание</a:t>
            </a:r>
            <a:endParaRPr lang="ru-RU" sz="3200" dirty="0"/>
          </a:p>
        </p:txBody>
      </p:sp>
      <p:pic>
        <p:nvPicPr>
          <p:cNvPr id="3074" name="Рисунок 3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t="20806" b="20806"/>
          <a:stretch>
            <a:fillRect/>
          </a:stretch>
        </p:blipFill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4"/>
          <p:cNvSpPr>
            <a:spLocks noGrp="1"/>
          </p:cNvSpPr>
          <p:nvPr>
            <p:ph type="title"/>
          </p:nvPr>
        </p:nvSpPr>
        <p:spPr>
          <a:xfrm>
            <a:off x="2832100" y="762000"/>
            <a:ext cx="7180263" cy="895350"/>
          </a:xfrm>
          <a:solidFill>
            <a:schemeClr val="tx1"/>
          </a:solidFill>
        </p:spPr>
        <p:txBody>
          <a:bodyPr/>
          <a:lstStyle/>
          <a:p>
            <a:pPr algn="ctr"/>
            <a:r>
              <a:rPr lang="ru-RU" b="1" dirty="0" smtClean="0">
                <a:solidFill>
                  <a:srgbClr val="92D050"/>
                </a:solidFill>
                <a:latin typeface="Times New Roman" pitchFamily="18" charset="0"/>
              </a:rPr>
              <a:t>ЗВАНИЕ СПЕЦИАЛИСТ</a:t>
            </a:r>
          </a:p>
        </p:txBody>
      </p:sp>
      <p:pic>
        <p:nvPicPr>
          <p:cNvPr id="6" name="Рисунок 5"/>
          <p:cNvPicPr/>
          <p:nvPr/>
        </p:nvPicPr>
        <p:blipFill>
          <a:blip r:embed="rId2" cstate="print"/>
          <a:srcRect l="66702" t="64316" r="14217" b="18376"/>
          <a:stretch>
            <a:fillRect/>
          </a:stretch>
        </p:blipFill>
        <p:spPr bwMode="auto">
          <a:xfrm>
            <a:off x="3109939" y="1973722"/>
            <a:ext cx="6034787" cy="39729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495550" y="552450"/>
            <a:ext cx="805815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Текст 7"/>
          <p:cNvSpPr>
            <a:spLocks noGrp="1"/>
          </p:cNvSpPr>
          <p:nvPr>
            <p:ph type="body" sz="half" idx="2"/>
          </p:nvPr>
        </p:nvSpPr>
        <p:spPr>
          <a:xfrm>
            <a:off x="2105025" y="2365375"/>
            <a:ext cx="4297363" cy="2400300"/>
          </a:xfrm>
          <a:solidFill>
            <a:schemeClr val="tx1"/>
          </a:solidFill>
        </p:spPr>
        <p:txBody>
          <a:bodyPr/>
          <a:lstStyle/>
          <a:p>
            <a:endParaRPr lang="ru-RU" sz="4800" b="1" dirty="0" smtClean="0">
              <a:solidFill>
                <a:schemeClr val="bg1"/>
              </a:solidFill>
              <a:latin typeface="Times New Roman" pitchFamily="18" charset="0"/>
            </a:endParaRPr>
          </a:p>
          <a:p>
            <a:r>
              <a:rPr lang="ru-RU" sz="4800" b="1" dirty="0" smtClean="0">
                <a:solidFill>
                  <a:srgbClr val="92D050"/>
                </a:solidFill>
                <a:latin typeface="Times New Roman" pitchFamily="18" charset="0"/>
              </a:rPr>
              <a:t>ПРОВАЙДЕР</a:t>
            </a:r>
          </a:p>
          <a:p>
            <a:endParaRPr lang="ru-RU" sz="4800" b="1" dirty="0" smtClean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911" r="911"/>
          <a:stretch>
            <a:fillRect/>
          </a:stretch>
        </p:blipFill>
        <p:spPr>
          <a:xfrm>
            <a:off x="6548438" y="571500"/>
            <a:ext cx="4919662" cy="5715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019300" y="2343150"/>
            <a:ext cx="4362450" cy="274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2"/>
          <p:cNvSpPr>
            <a:spLocks noGrp="1"/>
          </p:cNvSpPr>
          <p:nvPr>
            <p:ph type="ctrTitle"/>
          </p:nvPr>
        </p:nvSpPr>
        <p:spPr>
          <a:xfrm>
            <a:off x="2609850" y="2190751"/>
            <a:ext cx="7620000" cy="2097088"/>
          </a:xfr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6600" b="1" dirty="0" smtClean="0">
                <a:solidFill>
                  <a:schemeClr val="accent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ДО НОВЫХ </a:t>
            </a:r>
            <a:br>
              <a:rPr lang="ru-RU" sz="6600" b="1" dirty="0" smtClean="0">
                <a:solidFill>
                  <a:schemeClr val="accent1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6600" b="1" dirty="0" smtClean="0">
                <a:solidFill>
                  <a:schemeClr val="accent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ВСТРЕЧ!!!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ctrTitle"/>
          </p:nvPr>
        </p:nvSpPr>
        <p:spPr>
          <a:xfrm>
            <a:off x="2281238" y="1504950"/>
            <a:ext cx="7510462" cy="2346325"/>
          </a:xfrm>
          <a:solidFill>
            <a:schemeClr val="tx1"/>
          </a:solidFill>
        </p:spPr>
        <p:txBody>
          <a:bodyPr/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600" b="1" dirty="0" smtClean="0">
                <a:solidFill>
                  <a:schemeClr val="accent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ВЕБ – КВЕСТ</a:t>
            </a:r>
            <a:br>
              <a:rPr lang="ru-RU" sz="6600" b="1" dirty="0" smtClean="0">
                <a:solidFill>
                  <a:schemeClr val="accent1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sz="6600" b="1" dirty="0" smtClean="0">
              <a:solidFill>
                <a:schemeClr val="accent1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4343400" y="5295900"/>
            <a:ext cx="5219700" cy="861774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ru-RU" sz="20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ПРЕПОДАВАТЕЛИ: 	ЧУДАКОВА Л.И.</a:t>
            </a:r>
          </a:p>
          <a:p>
            <a:pPr defTabSz="914400">
              <a:spcBef>
                <a:spcPct val="50000"/>
              </a:spcBef>
            </a:pPr>
            <a:r>
              <a:rPr lang="ru-RU" sz="20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		     	ДАВИДЮК О.И.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286000" y="4343400"/>
            <a:ext cx="228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84450" y="838200"/>
            <a:ext cx="7332663" cy="1028700"/>
          </a:xfrm>
          <a:solidFill>
            <a:schemeClr val="tx1"/>
          </a:solidFill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accent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ВЕБ - </a:t>
            </a:r>
            <a:r>
              <a:rPr lang="ru-RU" sz="6600" b="1" dirty="0" smtClean="0">
                <a:solidFill>
                  <a:schemeClr val="accent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КВЕСТ</a:t>
            </a:r>
            <a:endParaRPr lang="ru-RU" sz="6600" b="1" dirty="0">
              <a:solidFill>
                <a:schemeClr val="accent1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2106613" y="2886075"/>
            <a:ext cx="8129587" cy="2905125"/>
          </a:xfrm>
          <a:prstGeom prst="rect">
            <a:avLst/>
          </a:prstGeom>
          <a:solidFill>
            <a:schemeClr val="tx1"/>
          </a:solidFill>
          <a:ln w="19050" cap="rnd" algn="ctr">
            <a:solidFill>
              <a:srgbClr val="7D9B23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ВЕБ-КВЕСТ</a:t>
            </a:r>
            <a:r>
              <a:rPr lang="ru-RU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3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webquest</a:t>
            </a:r>
            <a:r>
              <a:rPr lang="ru-RU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 – это проблемное задание с элементами ролевой игры, для выполнения которого используются информационные ресурсы Интернета.</a:t>
            </a:r>
            <a:endParaRPr lang="ru-RU" sz="3600" dirty="0">
              <a:solidFill>
                <a:schemeClr val="lt1"/>
              </a:solidFill>
              <a:latin typeface="+mn-lt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3"/>
          <p:cNvSpPr>
            <a:spLocks noGrp="1"/>
          </p:cNvSpPr>
          <p:nvPr>
            <p:ph type="title"/>
          </p:nvPr>
        </p:nvSpPr>
        <p:spPr>
          <a:xfrm>
            <a:off x="2898775" y="1052513"/>
            <a:ext cx="5197475" cy="3298825"/>
          </a:xfrm>
          <a:solidFill>
            <a:schemeClr val="tx1"/>
          </a:solidFill>
        </p:spPr>
        <p:txBody>
          <a:bodyPr/>
          <a:lstStyle/>
          <a:p>
            <a:r>
              <a:rPr lang="ru-RU" b="1" i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ДОРОГУ ОСИЛИТ ИДУЩИЙ, А ИНФОРМАТИКУ – МЫСЛЯЩИЙ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6800850" y="4683125"/>
            <a:ext cx="3754438" cy="1590675"/>
          </a:xfrm>
          <a:solidFill>
            <a:schemeClr val="tx1"/>
          </a:solidFill>
        </p:spPr>
        <p:txBody>
          <a:bodyPr/>
          <a:lstStyle/>
          <a:p>
            <a:pPr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Гюстав </a:t>
            </a:r>
            <a:r>
              <a:rPr lang="ru-RU" sz="28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Гийом</a:t>
            </a:r>
            <a: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(1883-1960)</a:t>
            </a:r>
            <a:r>
              <a:rPr lang="ru-RU" sz="28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solidFill>
                <a:srgbClr val="92D05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38950" y="4705350"/>
            <a:ext cx="379095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лаб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34950" y="0"/>
            <a:ext cx="12426950" cy="725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лаб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74650" y="0"/>
            <a:ext cx="12566650" cy="725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ин2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17500" y="0"/>
            <a:ext cx="12509500" cy="725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ин3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354013" y="-403225"/>
            <a:ext cx="12546013" cy="782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155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155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155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155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2908300" y="495300"/>
            <a:ext cx="5492750" cy="5284789"/>
          </a:xfrm>
          <a:solidFill>
            <a:schemeClr val="tx1"/>
          </a:solidFill>
        </p:spPr>
        <p:txBody>
          <a:bodyPr/>
          <a:lstStyle/>
          <a:p>
            <a:r>
              <a:rPr lang="ru-RU" sz="2800" b="1" dirty="0" smtClean="0">
                <a:solidFill>
                  <a:srgbClr val="92D050"/>
                </a:solidFill>
                <a:latin typeface="Times New Roman" pitchFamily="18" charset="0"/>
              </a:rPr>
              <a:t>ОН ЗНАЕТ ВСЁ И ДАЖЕ БОЛЬШЕ, </a:t>
            </a:r>
            <a:br>
              <a:rPr lang="ru-RU" sz="2800" b="1" dirty="0" smtClean="0">
                <a:solidFill>
                  <a:srgbClr val="92D050"/>
                </a:solidFill>
                <a:latin typeface="Times New Roman" pitchFamily="18" charset="0"/>
              </a:rPr>
            </a:br>
            <a:r>
              <a:rPr lang="ru-RU" sz="2800" b="1" dirty="0" smtClean="0">
                <a:solidFill>
                  <a:srgbClr val="92D050"/>
                </a:solidFill>
                <a:latin typeface="Times New Roman" pitchFamily="18" charset="0"/>
              </a:rPr>
              <a:t>И К НАМ НА ПОМОЩЬ ПОСПЕШИТ. </a:t>
            </a:r>
            <a:br>
              <a:rPr lang="ru-RU" sz="2800" b="1" dirty="0" smtClean="0">
                <a:solidFill>
                  <a:srgbClr val="92D050"/>
                </a:solidFill>
                <a:latin typeface="Times New Roman" pitchFamily="18" charset="0"/>
              </a:rPr>
            </a:br>
            <a:r>
              <a:rPr lang="ru-RU" sz="2800" b="1" dirty="0" smtClean="0">
                <a:solidFill>
                  <a:srgbClr val="92D050"/>
                </a:solidFill>
                <a:latin typeface="Times New Roman" pitchFamily="18" charset="0"/>
              </a:rPr>
              <a:t>ЛЮБОЙ ВОПРОС, ПУСТЬ ОЧЕНЬ СЛОЖНЫЙ, </a:t>
            </a:r>
            <a:br>
              <a:rPr lang="ru-RU" sz="2800" b="1" dirty="0" smtClean="0">
                <a:solidFill>
                  <a:srgbClr val="92D050"/>
                </a:solidFill>
                <a:latin typeface="Times New Roman" pitchFamily="18" charset="0"/>
              </a:rPr>
            </a:br>
            <a:r>
              <a:rPr lang="ru-RU" sz="2800" b="1" dirty="0" smtClean="0">
                <a:solidFill>
                  <a:srgbClr val="92D050"/>
                </a:solidFill>
                <a:latin typeface="Times New Roman" pitchFamily="18" charset="0"/>
              </a:rPr>
              <a:t>МГНОВЕННО С ЛЁГКОСТЬЮ РЕШИТ. </a:t>
            </a:r>
            <a:br>
              <a:rPr lang="ru-RU" sz="2800" b="1" dirty="0" smtClean="0">
                <a:solidFill>
                  <a:srgbClr val="92D050"/>
                </a:solidFill>
                <a:latin typeface="Times New Roman" pitchFamily="18" charset="0"/>
              </a:rPr>
            </a:br>
            <a:r>
              <a:rPr lang="ru-RU" sz="2800" b="1" dirty="0" smtClean="0">
                <a:solidFill>
                  <a:srgbClr val="92D050"/>
                </a:solidFill>
                <a:latin typeface="Times New Roman" pitchFamily="18" charset="0"/>
              </a:rPr>
              <a:t>ПЛЕТЁТ СВОЮ ОН ПАУТИНУ, </a:t>
            </a:r>
            <a:br>
              <a:rPr lang="ru-RU" sz="2800" b="1" dirty="0" smtClean="0">
                <a:solidFill>
                  <a:srgbClr val="92D050"/>
                </a:solidFill>
                <a:latin typeface="Times New Roman" pitchFamily="18" charset="0"/>
              </a:rPr>
            </a:br>
            <a:r>
              <a:rPr lang="ru-RU" sz="2800" b="1" dirty="0" smtClean="0">
                <a:solidFill>
                  <a:srgbClr val="92D050"/>
                </a:solidFill>
                <a:latin typeface="Times New Roman" pitchFamily="18" charset="0"/>
              </a:rPr>
              <a:t>ХОТЯ, ПО СУТИ, НЕ ПАУК. </a:t>
            </a:r>
            <a:br>
              <a:rPr lang="ru-RU" sz="2800" b="1" dirty="0" smtClean="0">
                <a:solidFill>
                  <a:srgbClr val="92D050"/>
                </a:solidFill>
                <a:latin typeface="Times New Roman" pitchFamily="18" charset="0"/>
              </a:rPr>
            </a:br>
            <a:endParaRPr lang="ru-RU" sz="2800" b="1" dirty="0" smtClean="0">
              <a:solidFill>
                <a:srgbClr val="92D050"/>
              </a:solidFill>
              <a:latin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14650" y="533400"/>
            <a:ext cx="5448300" cy="52006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9048750" y="2343150"/>
            <a:ext cx="1276350" cy="707886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???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679450" y="3486150"/>
            <a:ext cx="10850563" cy="1428750"/>
          </a:xfrm>
          <a:solidFill>
            <a:schemeClr val="tx1"/>
          </a:solidFill>
        </p:spPr>
        <p:txBody>
          <a:bodyPr/>
          <a:lstStyle/>
          <a:p>
            <a:pPr algn="ctr"/>
            <a:r>
              <a:rPr lang="ru-RU" sz="6000" b="1" dirty="0" smtClean="0">
                <a:solidFill>
                  <a:srgbClr val="92D050"/>
                </a:solidFill>
              </a:rPr>
              <a:t>ЛАБИРИНТЫ ИНТЕРНЕТА</a:t>
            </a:r>
          </a:p>
        </p:txBody>
      </p:sp>
      <p:sp>
        <p:nvSpPr>
          <p:cNvPr id="26627" name="TextBox 5"/>
          <p:cNvSpPr txBox="1">
            <a:spLocks noChangeArrowheads="1"/>
          </p:cNvSpPr>
          <p:nvPr/>
        </p:nvSpPr>
        <p:spPr bwMode="auto">
          <a:xfrm>
            <a:off x="2627313" y="531813"/>
            <a:ext cx="7716837" cy="26543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>
                <a:solidFill>
                  <a:srgbClr val="92D050"/>
                </a:solidFill>
                <a:latin typeface="Times New Roman" pitchFamily="18" charset="0"/>
              </a:rPr>
              <a:t>В ОГРОМНОЙ ПАУТИНЕ ИНТЕРНЕТА</a:t>
            </a:r>
            <a:br>
              <a:rPr lang="ru-RU" sz="2800" b="1" dirty="0">
                <a:solidFill>
                  <a:srgbClr val="92D050"/>
                </a:solidFill>
                <a:latin typeface="Times New Roman" pitchFamily="18" charset="0"/>
              </a:rPr>
            </a:br>
            <a:r>
              <a:rPr lang="ru-RU" sz="2800" b="1" dirty="0">
                <a:solidFill>
                  <a:srgbClr val="92D050"/>
                </a:solidFill>
                <a:latin typeface="Times New Roman" pitchFamily="18" charset="0"/>
              </a:rPr>
              <a:t>У КАЖДОГО — ЗАВЕТНЫЙ УГОЛОК,</a:t>
            </a:r>
            <a:br>
              <a:rPr lang="ru-RU" sz="2800" b="1" dirty="0">
                <a:solidFill>
                  <a:srgbClr val="92D050"/>
                </a:solidFill>
                <a:latin typeface="Times New Roman" pitchFamily="18" charset="0"/>
              </a:rPr>
            </a:br>
            <a:r>
              <a:rPr lang="ru-RU" sz="2800" b="1" dirty="0">
                <a:solidFill>
                  <a:srgbClr val="92D050"/>
                </a:solidFill>
                <a:latin typeface="Times New Roman" pitchFamily="18" charset="0"/>
              </a:rPr>
              <a:t>В НЕВЕДОМЫХ КРАЯХ БОЛЬШОЙ ПЛАНЕТЫ</a:t>
            </a:r>
            <a:br>
              <a:rPr lang="ru-RU" sz="2800" b="1" dirty="0">
                <a:solidFill>
                  <a:srgbClr val="92D050"/>
                </a:solidFill>
                <a:latin typeface="Times New Roman" pitchFamily="18" charset="0"/>
              </a:rPr>
            </a:br>
            <a:r>
              <a:rPr lang="ru-RU" sz="2800" b="1" dirty="0">
                <a:solidFill>
                  <a:srgbClr val="92D050"/>
                </a:solidFill>
                <a:latin typeface="Times New Roman" pitchFamily="18" charset="0"/>
              </a:rPr>
              <a:t>В ДОМАХ ДРУЗЕЙ МЕРЦАЕТ ОГОНЕК …</a:t>
            </a:r>
            <a:endParaRPr lang="ru-RU" sz="2800" dirty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>
              <a:latin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28650" y="3409950"/>
            <a:ext cx="1095375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624138" y="1392238"/>
            <a:ext cx="4171950" cy="3919537"/>
          </a:xfrm>
          <a:solidFill>
            <a:schemeClr val="tx1"/>
          </a:solidFill>
        </p:spPr>
        <p:txBody>
          <a:bodyPr>
            <a:normAutofit fontScale="90000"/>
          </a:bodyPr>
          <a:lstStyle/>
          <a:p>
            <a:pPr marL="392113" indent="-392113">
              <a:spcBef>
                <a:spcPct val="20000"/>
              </a:spcBef>
            </a:pPr>
            <a: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ПЛАН  ИГРЫ:</a:t>
            </a:r>
            <a:r>
              <a:rPr lang="ru-RU" sz="4000" b="1" i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i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200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1. Регистрация</a:t>
            </a:r>
            <a:br>
              <a:rPr lang="ru-RU" sz="3200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2. ЗАДАНИЕ НА СООТВЕТСТВИЕ</a:t>
            </a:r>
            <a:br>
              <a:rPr lang="ru-RU" sz="3200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3. КРОССВОРД </a:t>
            </a:r>
            <a:br>
              <a:rPr lang="ru-RU" sz="3200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3. НАЙДИ СЛОВА</a:t>
            </a:r>
            <a:br>
              <a:rPr lang="ru-RU" sz="3200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4. Собрать слово.</a:t>
            </a:r>
            <a:br>
              <a:rPr lang="ru-RU" sz="3200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 smtClean="0">
              <a:solidFill>
                <a:srgbClr val="92D050"/>
              </a:solidFill>
            </a:endParaRPr>
          </a:p>
        </p:txBody>
      </p:sp>
      <p:pic>
        <p:nvPicPr>
          <p:cNvPr id="28675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26491" r="26491"/>
          <a:stretch>
            <a:fillRect/>
          </a:stretch>
        </p:blipFill>
        <p:spPr>
          <a:xfrm>
            <a:off x="6862763" y="987425"/>
            <a:ext cx="3938587" cy="4572000"/>
          </a:xfrm>
          <a:prstGeom prst="rect">
            <a:avLst/>
          </a:prstGeom>
          <a:effectLst/>
        </p:spPr>
      </p:pic>
      <p:sp>
        <p:nvSpPr>
          <p:cNvPr id="5" name="Прямоугольник 4"/>
          <p:cNvSpPr/>
          <p:nvPr/>
        </p:nvSpPr>
        <p:spPr>
          <a:xfrm>
            <a:off x="2609850" y="1371600"/>
            <a:ext cx="4210050" cy="3886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95563" y="300038"/>
            <a:ext cx="8396287" cy="600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571750" y="247650"/>
            <a:ext cx="8458200" cy="1066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 (конференц-зал)">
  <a:themeElements>
    <a:clrScheme name="Ion Boardroom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Ion Boardroom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 Boardroom" id="{FC33163D-4339-46B1-8EED-24C834239D99}" vid="{A3AB87EF-B655-4FFF-8D05-F333AD7F2789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1921</TotalTime>
  <Words>67</Words>
  <Application>Microsoft Office PowerPoint</Application>
  <PresentationFormat>Произвольный</PresentationFormat>
  <Paragraphs>22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Ион (конференц-зал)</vt:lpstr>
      <vt:lpstr>Слайд 1</vt:lpstr>
      <vt:lpstr>  ВЕБ – КВЕСТ </vt:lpstr>
      <vt:lpstr>ВЕБ - КВЕСТ</vt:lpstr>
      <vt:lpstr>ДОРОГУ ОСИЛИТ ИДУЩИЙ, А ИНФОРМАТИКУ – МЫСЛЯЩИЙ</vt:lpstr>
      <vt:lpstr>Слайд 5</vt:lpstr>
      <vt:lpstr>ОН ЗНАЕТ ВСЁ И ДАЖЕ БОЛЬШЕ,  И К НАМ НА ПОМОЩЬ ПОСПЕШИТ.  ЛЮБОЙ ВОПРОС, ПУСТЬ ОЧЕНЬ СЛОЖНЫЙ,  МГНОВЕННО С ЛЁГКОСТЬЮ РЕШИТ.  ПЛЕТЁТ СВОЮ ОН ПАУТИНУ,  ХОТЯ, ПО СУТИ, НЕ ПАУК.  </vt:lpstr>
      <vt:lpstr>Слайд 7</vt:lpstr>
      <vt:lpstr>    ПЛАН  ИГРЫ:   1. Регистрация 2. ЗАДАНИЕ НА СООТВЕТСТВИЕ 3. КРОССВОРД  3. НАЙДИ СЛОВА 4. Собрать слово. </vt:lpstr>
      <vt:lpstr>Слайд 9</vt:lpstr>
      <vt:lpstr>ЗАДАНИЕ НА СООТВЕТСТВИЕ </vt:lpstr>
      <vt:lpstr>КРОССВОРД</vt:lpstr>
      <vt:lpstr>НАЙДИ СЛОВА</vt:lpstr>
      <vt:lpstr>ЗВАНИЕ СПЕЦИАЛИСТ</vt:lpstr>
      <vt:lpstr>Слайд 14</vt:lpstr>
      <vt:lpstr>ДО НОВЫХ  ВСТРЕЧ!!!</vt:lpstr>
    </vt:vector>
  </TitlesOfParts>
  <Company>diakov.net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ПОРТФОЛИО ВЫПУСКНИКА</dc:title>
  <dc:creator>RePack by Diakov</dc:creator>
  <cp:lastModifiedBy>Учитель</cp:lastModifiedBy>
  <cp:revision>120</cp:revision>
  <cp:lastPrinted>2019-08-15T07:27:24Z</cp:lastPrinted>
  <dcterms:created xsi:type="dcterms:W3CDTF">2015-11-03T03:04:34Z</dcterms:created>
  <dcterms:modified xsi:type="dcterms:W3CDTF">2024-02-12T10:23:33Z</dcterms:modified>
</cp:coreProperties>
</file>