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3" r:id="rId3"/>
    <p:sldId id="262" r:id="rId4"/>
    <p:sldId id="257" r:id="rId5"/>
    <p:sldId id="258" r:id="rId6"/>
    <p:sldId id="261" r:id="rId7"/>
    <p:sldId id="259" r:id="rId8"/>
    <p:sldId id="260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>
        <p:scale>
          <a:sx n="50" d="100"/>
          <a:sy n="50" d="100"/>
        </p:scale>
        <p:origin x="-858" y="-13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24221-C1FC-470C-AF2C-FD801CBFC56C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AAA50-B8BF-4214-B011-DFF468E359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334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6AAA50-B8BF-4214-B011-DFF468E3594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Представлена часть планирования, полное планирование в </a:t>
            </a:r>
            <a:r>
              <a:rPr lang="ru-RU" smtClean="0"/>
              <a:t>прикрепленном</a:t>
            </a:r>
            <a:r>
              <a:rPr lang="ru-RU" baseline="0" smtClean="0"/>
              <a:t> файле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6AAA50-B8BF-4214-B011-DFF468E3594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58;&#1080;&#1087;&#1086;&#1083;&#1086;&#1075;&#1080;&#1103;%20&#1079;&#1072;&#1076;&#1072;&#1095;.doc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1052;&#1077;&#1090;&#1086;&#1076;&#1080;&#1082;&#1072;%20&#1088;&#1072;&#1073;&#1086;&#1090;&#1099;%20&#1089;%20&#1079;&#1072;&#1076;&#1072;&#1095;&#1085;&#1099;&#1084;%20&#1084;&#1072;&#1090;&#1077;&#1088;&#1080;&#1072;&#1083;&#1086;&#1084;.doc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57;&#1080;&#1089;&#1090;&#1077;&#1084;&#1072;%20&#1082;&#1086;&#1085;&#1090;&#1088;&#1086;&#1083;&#1103;.doc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1059;&#1052;&#1050;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4.xml"/><Relationship Id="rId5" Type="http://schemas.openxmlformats.org/officeDocument/2006/relationships/slide" Target="slide7.xml"/><Relationship Id="rId10" Type="http://schemas.openxmlformats.org/officeDocument/2006/relationships/slide" Target="slide13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1;&#1086;&#1075;&#1080;&#1082;&#1086;-&#1084;&#1072;&#1090;&#1077;&#1084;&#1072;&#1090;&#1080;&#1095;&#1077;&#1089;&#1082;&#1080;&#1081;%20&#1072;&#1085;&#1072;&#1083;&#1080;&#1079;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6;&#1072;&#1079;&#1074;&#1077;&#1088;&#1085;&#1091;&#1090;&#1086;&#1077;%20&#1087;&#1083;&#1072;&#1085;&#1080;&#1088;&#1086;&#1074;&#1072;&#1085;&#1080;&#1077;%20&#1090;&#1077;&#1084;&#1099;%20&#1042;&#1077;&#1082;&#1090;&#1086;&#1088;&#1099;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52;&#1077;&#1090;&#1086;&#1076;&#1080;&#1082;&#1072;%20&#1088;&#1072;&#1073;&#1086;&#1090;&#1099;%20&#1089;%20&#1090;&#1077;&#1086;&#1088;&#1080;&#1077;&#1081;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8;&#1080;&#1087;&#1086;&#1083;&#1086;&#1075;&#1080;&#1103;%20&#1079;&#1072;&#1076;&#1072;&#1095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Векторы. Векторный метод решения задач (8-9 класс, 8 часов)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Работу выполнила студентка 3 курса 2 группы</a:t>
            </a:r>
          </a:p>
          <a:p>
            <a:r>
              <a:rPr lang="ru-RU" dirty="0" smtClean="0"/>
              <a:t>факультета математики Бойкова Татьяна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Типология задач по теме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Рассмотрим следующие типологии задач:</a:t>
            </a:r>
          </a:p>
          <a:p>
            <a:pPr lvl="1"/>
            <a:r>
              <a:rPr lang="ru-RU" dirty="0" smtClean="0"/>
              <a:t>По установлению </a:t>
            </a:r>
            <a:r>
              <a:rPr lang="ru-RU" dirty="0" err="1" smtClean="0"/>
              <a:t>межпредметных</a:t>
            </a:r>
            <a:r>
              <a:rPr lang="ru-RU" dirty="0" smtClean="0"/>
              <a:t> связей</a:t>
            </a:r>
          </a:p>
          <a:p>
            <a:pPr lvl="2"/>
            <a:r>
              <a:rPr lang="ru-RU" dirty="0" smtClean="0"/>
              <a:t>По теме;</a:t>
            </a:r>
          </a:p>
          <a:p>
            <a:pPr lvl="2"/>
            <a:r>
              <a:rPr lang="ru-RU" dirty="0" smtClean="0"/>
              <a:t>По </a:t>
            </a:r>
            <a:r>
              <a:rPr lang="ru-RU" dirty="0" err="1" smtClean="0"/>
              <a:t>внутрепредметным</a:t>
            </a:r>
            <a:r>
              <a:rPr lang="ru-RU" dirty="0" smtClean="0"/>
              <a:t> связям;</a:t>
            </a:r>
          </a:p>
          <a:p>
            <a:pPr lvl="2"/>
            <a:r>
              <a:rPr lang="ru-RU" dirty="0" smtClean="0"/>
              <a:t>По </a:t>
            </a:r>
            <a:r>
              <a:rPr lang="ru-RU" dirty="0" err="1" smtClean="0"/>
              <a:t>внутрематематическим</a:t>
            </a:r>
            <a:r>
              <a:rPr lang="ru-RU" dirty="0" smtClean="0"/>
              <a:t> связям;</a:t>
            </a:r>
          </a:p>
          <a:p>
            <a:pPr lvl="2"/>
            <a:r>
              <a:rPr lang="ru-RU" dirty="0" smtClean="0"/>
              <a:t>По </a:t>
            </a:r>
            <a:r>
              <a:rPr lang="ru-RU" dirty="0" err="1" smtClean="0"/>
              <a:t>межпредметным</a:t>
            </a:r>
            <a:r>
              <a:rPr lang="ru-RU" dirty="0" smtClean="0"/>
              <a:t> связям.</a:t>
            </a:r>
          </a:p>
          <a:p>
            <a:pPr lvl="1"/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Методика работы с задачным материалом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4796" r="30500" b="11394"/>
          <a:stretch/>
        </p:blipFill>
        <p:spPr bwMode="auto">
          <a:xfrm>
            <a:off x="2195736" y="1196753"/>
            <a:ext cx="441049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155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Система контроля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0" t="6852" r="31279" b="28333"/>
          <a:stretch/>
        </p:blipFill>
        <p:spPr bwMode="auto">
          <a:xfrm>
            <a:off x="1793709" y="1156703"/>
            <a:ext cx="5587161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835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Элементы УМК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учебно-методический комплекс входят: </a:t>
            </a:r>
          </a:p>
          <a:p>
            <a:pPr lvl="1"/>
            <a:r>
              <a:rPr lang="ru-RU" dirty="0" smtClean="0"/>
              <a:t>Учебник по геометрии 7-9 класс Л.С. </a:t>
            </a:r>
            <a:r>
              <a:rPr lang="ru-RU" dirty="0" err="1" smtClean="0"/>
              <a:t>Атанасян</a:t>
            </a:r>
            <a:r>
              <a:rPr lang="ru-RU" dirty="0" smtClean="0"/>
              <a:t>, В.Ф. Бутузов, С.Б. Кадомцев и др</a:t>
            </a:r>
            <a:r>
              <a:rPr lang="ru-RU" dirty="0" smtClean="0"/>
              <a:t>.</a:t>
            </a:r>
          </a:p>
          <a:p>
            <a:pPr lvl="1"/>
            <a:r>
              <a:rPr lang="ru-RU" dirty="0" err="1" smtClean="0"/>
              <a:t>Контролько</a:t>
            </a:r>
            <a:r>
              <a:rPr lang="ru-RU" dirty="0" smtClean="0"/>
              <a:t>-измерительные материалы. Геометрия. 9 класс/ сост. А.Н. </a:t>
            </a:r>
            <a:r>
              <a:rPr lang="ru-RU" dirty="0" err="1" smtClean="0"/>
              <a:t>Рурукиг</a:t>
            </a:r>
            <a:endParaRPr lang="ru-RU" dirty="0" smtClean="0"/>
          </a:p>
          <a:p>
            <a:pPr lvl="1"/>
            <a:r>
              <a:rPr lang="ru-RU" dirty="0" smtClean="0"/>
              <a:t>Задачи к урокам геометрии. </a:t>
            </a:r>
            <a:r>
              <a:rPr lang="ru-RU" dirty="0" smtClean="0"/>
              <a:t>7-11 классы. Зив Б.Г. </a:t>
            </a:r>
            <a:endParaRPr lang="ru-RU" dirty="0" smtClean="0"/>
          </a:p>
          <a:p>
            <a:pPr lvl="1"/>
            <a:r>
              <a:rPr lang="ru-RU" dirty="0" smtClean="0"/>
              <a:t>Набор презентаций к урокам</a:t>
            </a:r>
          </a:p>
          <a:p>
            <a:pPr lvl="1"/>
            <a:r>
              <a:rPr lang="ru-RU" dirty="0" smtClean="0"/>
              <a:t>Комплект задачного материала</a:t>
            </a:r>
          </a:p>
          <a:p>
            <a:pPr lvl="1"/>
            <a:r>
              <a:rPr lang="ru-RU" dirty="0" smtClean="0"/>
              <a:t>Комплекс контрольно-измерительных материалов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770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Примерная основная образовательная программа основного общего образования (в редакции от 04.02.2020)</a:t>
            </a:r>
          </a:p>
          <a:p>
            <a:r>
              <a:rPr lang="ru-RU" dirty="0" smtClean="0"/>
              <a:t>Геометрия. 7-9 класс: учеб. для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учреждений / </a:t>
            </a:r>
            <a:r>
              <a:rPr lang="en-US" dirty="0" smtClean="0"/>
              <a:t>[</a:t>
            </a:r>
            <a:r>
              <a:rPr lang="ru-RU" dirty="0" smtClean="0"/>
              <a:t>Л.С. </a:t>
            </a:r>
            <a:r>
              <a:rPr lang="ru-RU" dirty="0" err="1" smtClean="0"/>
              <a:t>Атанасян</a:t>
            </a:r>
            <a:r>
              <a:rPr lang="ru-RU" dirty="0" smtClean="0"/>
              <a:t>, В.Ф. Бутузов, С.Б. Кадомцев и др.</a:t>
            </a:r>
            <a:r>
              <a:rPr lang="en-US" dirty="0" smtClean="0"/>
              <a:t>]. </a:t>
            </a:r>
            <a:r>
              <a:rPr lang="ru-RU" dirty="0" smtClean="0"/>
              <a:t>– 19-е изд. – М.: Просвещение, 2009. – 384 с.</a:t>
            </a:r>
          </a:p>
          <a:p>
            <a:r>
              <a:rPr lang="ru-RU" dirty="0" smtClean="0"/>
              <a:t>Контрольно-измерительные материалы. Геометрия. 9 класс/ Сост. </a:t>
            </a:r>
            <a:r>
              <a:rPr lang="ru-RU" dirty="0" smtClean="0"/>
              <a:t>А.Н. </a:t>
            </a:r>
            <a:r>
              <a:rPr lang="ru-RU" dirty="0" err="1" smtClean="0"/>
              <a:t>Рурукин</a:t>
            </a:r>
            <a:r>
              <a:rPr lang="ru-RU" dirty="0" smtClean="0"/>
              <a:t>. – 5-е изд. – М.: ВАКО, 2019. – 96 с.</a:t>
            </a:r>
          </a:p>
          <a:p>
            <a:r>
              <a:rPr lang="ru-RU" dirty="0" smtClean="0"/>
              <a:t>Зив Б.Г. Задачи к урокам геометрии. 7-11 классы. – СПб.: «Петроглиф», «Виктория-плюс», 2014. – 608 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686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Работа выполнена по учебнику для общеобразовательных учреждений «Геометрия. 7-9 классы» Л.С. </a:t>
            </a:r>
            <a:r>
              <a:rPr lang="ru-RU" dirty="0" err="1" smtClean="0"/>
              <a:t>Атанасян</a:t>
            </a:r>
            <a:r>
              <a:rPr lang="ru-RU" dirty="0" smtClean="0"/>
              <a:t>, В.Ф. Бутузов, С.Б. Кадомцев и др. – 19-е изд. – М. : Просвещение, 2009.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2" action="ppaction://hlinksldjump"/>
              </a:rPr>
              <a:t>Цели обучения теме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3" action="ppaction://hlinksldjump"/>
              </a:rPr>
              <a:t>Результаты обучения теме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4" action="ppaction://hlinksldjump"/>
              </a:rPr>
              <a:t>Логико-математический анализ темы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5" action="ppaction://hlinksldjump"/>
              </a:rPr>
              <a:t>Развернутое планирование темы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6" action="ppaction://hlinksldjump"/>
              </a:rPr>
              <a:t>Методика работы с теорией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7" action="ppaction://hlinksldjump"/>
              </a:rPr>
              <a:t>Типология задач по теме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8" action="ppaction://hlinksldjump"/>
              </a:rPr>
              <a:t>Методика работы с задачным материалом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9" action="ppaction://hlinksldjump"/>
              </a:rPr>
              <a:t>Система контроля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10" action="ppaction://hlinksldjump"/>
              </a:rPr>
              <a:t>Элементы УМК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hlinkClick r:id="rId11" action="ppaction://hlinksldjump"/>
              </a:rPr>
              <a:t>Перечень используемой литературы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обучения теме: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Научить учащихся выполнять действия над векторами как направленными отрезками, что важно для применения векторов в физике; познакомить с использованием векторов при решении геометрических задач.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обучения: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Выпускник научится:</a:t>
            </a:r>
          </a:p>
          <a:p>
            <a:pPr lvl="1"/>
            <a:r>
              <a:rPr lang="ru-RU" dirty="0" smtClean="0"/>
              <a:t>оперировать с векторами: находить сумму и разность двух векторов, заданных геометрически, находить вектор, равный произведению заданного вектора на число;</a:t>
            </a:r>
          </a:p>
          <a:p>
            <a:pPr lvl="1"/>
            <a:r>
              <a:rPr lang="ru-RU" dirty="0" smtClean="0"/>
              <a:t>находить для векторов заданных координатами: длину вектора, координаты суммы и разности векторов, координаты произведения вектора на число, применяя при необходимости сочетательный, переместительный и распределительный законы;</a:t>
            </a:r>
          </a:p>
          <a:p>
            <a:pPr lvl="1"/>
            <a:r>
              <a:rPr lang="ru-RU" dirty="0" smtClean="0"/>
              <a:t>вычислять скалярное произведение векторов, находить угол между векторами, устанавливать перпендикулярность прямых.</a:t>
            </a:r>
          </a:p>
          <a:p>
            <a:r>
              <a:rPr lang="ru-RU" dirty="0" smtClean="0"/>
              <a:t>Выпускник получит возможность:</a:t>
            </a:r>
          </a:p>
          <a:p>
            <a:pPr lvl="1"/>
            <a:r>
              <a:rPr lang="ru-RU" dirty="0" smtClean="0"/>
              <a:t>овладеть векторным методом для решения задач на вычисления и доказательства;</a:t>
            </a:r>
          </a:p>
          <a:p>
            <a:pPr lvl="1"/>
            <a:r>
              <a:rPr lang="ru-RU" dirty="0" smtClean="0"/>
              <a:t>приобрести опыт выполнения проектов на тему «применение векторного метода при решении задач на вычисления и доказательства».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3" action="ppaction://hlinkfile"/>
              </a:rPr>
              <a:t>Логико-математический анализ 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t="17778" r="50000" b="20000"/>
          <a:stretch/>
        </p:blipFill>
        <p:spPr bwMode="auto">
          <a:xfrm>
            <a:off x="683568" y="1196751"/>
            <a:ext cx="7704856" cy="553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3" action="ppaction://hlinkfile"/>
              </a:rPr>
              <a:t>Развернутое планирование темы: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6" t="12963" r="16048" b="8704"/>
          <a:stretch/>
        </p:blipFill>
        <p:spPr bwMode="auto">
          <a:xfrm>
            <a:off x="269248" y="1146742"/>
            <a:ext cx="8857562" cy="571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Методика работы с теорией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7" t="4445" r="13906" b="6852"/>
          <a:stretch/>
        </p:blipFill>
        <p:spPr bwMode="auto">
          <a:xfrm>
            <a:off x="611560" y="1238656"/>
            <a:ext cx="8023845" cy="560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Типология задач по теме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Рассмотрим следующие типологии задач:</a:t>
            </a:r>
          </a:p>
          <a:p>
            <a:pPr lvl="1"/>
            <a:r>
              <a:rPr lang="ru-RU" dirty="0" smtClean="0"/>
              <a:t>По требованию:</a:t>
            </a:r>
          </a:p>
          <a:p>
            <a:pPr lvl="2"/>
            <a:r>
              <a:rPr lang="ru-RU" dirty="0" smtClean="0"/>
              <a:t>Задачи на усвоение понятия векторы;</a:t>
            </a:r>
          </a:p>
          <a:p>
            <a:pPr lvl="2"/>
            <a:r>
              <a:rPr lang="ru-RU" dirty="0" smtClean="0"/>
              <a:t>Задачи на вычисление длин векторов;</a:t>
            </a:r>
          </a:p>
          <a:p>
            <a:pPr lvl="2"/>
            <a:r>
              <a:rPr lang="ru-RU" dirty="0" smtClean="0"/>
              <a:t>Задачи на построение коллинеарных и неколлинеарных векторов;</a:t>
            </a:r>
          </a:p>
          <a:p>
            <a:pPr lvl="2"/>
            <a:r>
              <a:rPr lang="ru-RU" dirty="0" smtClean="0"/>
              <a:t>Задачи на построение равных векторов;</a:t>
            </a:r>
          </a:p>
          <a:p>
            <a:pPr lvl="2"/>
            <a:r>
              <a:rPr lang="ru-RU" dirty="0" smtClean="0"/>
              <a:t>Задачи на усвоение понятий и свойств суммы и разности векторов;</a:t>
            </a:r>
          </a:p>
          <a:p>
            <a:pPr lvl="2"/>
            <a:r>
              <a:rPr lang="ru-RU" dirty="0" smtClean="0"/>
              <a:t>Задачи на построение векторов, умноженных на число;</a:t>
            </a:r>
          </a:p>
          <a:p>
            <a:pPr lvl="2"/>
            <a:r>
              <a:rPr lang="ru-RU" dirty="0" smtClean="0"/>
              <a:t>Задачи на усвоение свойств умножения.</a:t>
            </a:r>
          </a:p>
          <a:p>
            <a:pPr lvl="1">
              <a:buNone/>
            </a:pPr>
            <a:endParaRPr lang="ru-RU" dirty="0" smtClean="0"/>
          </a:p>
          <a:p>
            <a:pPr lvl="1"/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1518</TotalTime>
  <Words>531</Words>
  <Application>Microsoft Office PowerPoint</Application>
  <PresentationFormat>Экран (4:3)</PresentationFormat>
  <Paragraphs>64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Начальная</vt:lpstr>
      <vt:lpstr>Векторы. Векторный метод решения задач (8-9 класс, 8 часов)</vt:lpstr>
      <vt:lpstr>Учебник</vt:lpstr>
      <vt:lpstr>План работы</vt:lpstr>
      <vt:lpstr>Цель обучения теме: </vt:lpstr>
      <vt:lpstr>Результаты обучения:</vt:lpstr>
      <vt:lpstr>Логико-математический анализ темы</vt:lpstr>
      <vt:lpstr>Развернутое планирование темы:</vt:lpstr>
      <vt:lpstr>Методика работы с теорией</vt:lpstr>
      <vt:lpstr>Типология задач по теме</vt:lpstr>
      <vt:lpstr>Типология задач по теме</vt:lpstr>
      <vt:lpstr>Методика работы с задачным материалом</vt:lpstr>
      <vt:lpstr>Система контроля</vt:lpstr>
      <vt:lpstr>Элементы УМК</vt:lpstr>
      <vt:lpstr>Используемая 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Векторы. Векторный метод решения задач (8-9 класс, 8 часов)</dc:title>
  <cp:lastModifiedBy>Ольга</cp:lastModifiedBy>
  <cp:revision>151</cp:revision>
  <dcterms:modified xsi:type="dcterms:W3CDTF">2020-06-10T16:04:37Z</dcterms:modified>
</cp:coreProperties>
</file>