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41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78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7223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01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0812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836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194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06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273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39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1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172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3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091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08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173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C7018-441B-466C-AA4E-CD8893F6F89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1D63194-87A2-44FD-B5DA-52B23DBD1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52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4406" y="425003"/>
            <a:ext cx="8903594" cy="24083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>КОУ ВО «Бобровская школа-интернат для детей-сирот и детей оставшихся без попечения родителей, с ограниченными возможностями здоровья»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4000" dirty="0" smtClean="0"/>
              <a:t>Всероссийский конкурс</a:t>
            </a:r>
            <a:br>
              <a:rPr lang="ru-RU" sz="4000" dirty="0" smtClean="0"/>
            </a:br>
            <a:r>
              <a:rPr lang="ru-RU" sz="4000" dirty="0" smtClean="0"/>
              <a:t> «Оформление класса, тематической зоны, территории»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2833353"/>
            <a:ext cx="7766936" cy="231438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</a:rPr>
              <a:t>               (ПАСПОРТ КАБИНЕТА )</a:t>
            </a:r>
          </a:p>
          <a:p>
            <a:pPr algn="ctr"/>
            <a:endParaRPr lang="ru-RU" dirty="0"/>
          </a:p>
          <a:p>
            <a:pPr algn="ctr"/>
            <a:r>
              <a:rPr lang="ru-RU" sz="4800" i="1" dirty="0" smtClean="0">
                <a:solidFill>
                  <a:srgbClr val="FFFF00"/>
                </a:solidFill>
                <a:latin typeface="Bahnschrift Condensed" panose="020B0502040204020203" pitchFamily="34" charset="0"/>
              </a:rPr>
              <a:t>   «НАША БИОЛОГИЯ!»</a:t>
            </a:r>
          </a:p>
          <a:p>
            <a:pPr algn="ctr"/>
            <a:r>
              <a:rPr lang="ru-RU" dirty="0" smtClean="0">
                <a:solidFill>
                  <a:schemeClr val="accent3"/>
                </a:solidFill>
              </a:rPr>
              <a:t>          Учитель биологии: Плетнева Марина Владимировна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5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251" y="2160588"/>
            <a:ext cx="2462286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7220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Любимый и родной наш класс!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6240451" cy="4227333"/>
          </a:xfrm>
        </p:spPr>
      </p:pic>
    </p:spTree>
    <p:extLst>
      <p:ext uri="{BB962C8B-B14F-4D97-AF65-F5344CB8AC3E}">
        <p14:creationId xmlns:p14="http://schemas.microsoft.com/office/powerpoint/2010/main" val="177902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6055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В нашем классе светло и уютно!</a:t>
            </a:r>
            <a:br>
              <a:rPr lang="ru-RU" sz="2400" dirty="0" smtClean="0"/>
            </a:br>
            <a:r>
              <a:rPr lang="ru-RU" sz="2400" dirty="0" smtClean="0"/>
              <a:t>В нашем классе , как дома тепло!</a:t>
            </a:r>
            <a:br>
              <a:rPr lang="ru-RU" sz="2400" dirty="0" smtClean="0"/>
            </a:br>
            <a:r>
              <a:rPr lang="ru-RU" sz="2400" dirty="0" smtClean="0"/>
              <a:t>Мы встречаем здесь каждое утро!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8"/>
            <a:ext cx="4183062" cy="3137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32063"/>
            <a:ext cx="4184650" cy="3138487"/>
          </a:xfrm>
        </p:spPr>
      </p:pic>
    </p:spTree>
    <p:extLst>
      <p:ext uri="{BB962C8B-B14F-4D97-AF65-F5344CB8AC3E}">
        <p14:creationId xmlns:p14="http://schemas.microsoft.com/office/powerpoint/2010/main" val="33757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Стойки для выращивания рассады и выращивания наглядных посевов.</a:t>
            </a:r>
            <a:br>
              <a:rPr lang="ru-RU" sz="1800" dirty="0" smtClean="0"/>
            </a:br>
            <a:r>
              <a:rPr lang="ru-RU" sz="1800" dirty="0" smtClean="0"/>
              <a:t>Используем различные виды грунтов и наполнителей.</a:t>
            </a: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197487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Мальчик –тыква, наш помощник!</a:t>
            </a:r>
            <a:br>
              <a:rPr lang="ru-RU" sz="2000" dirty="0" smtClean="0"/>
            </a:br>
            <a:r>
              <a:rPr lang="ru-RU" sz="2000" dirty="0" smtClean="0"/>
              <a:t>Наш сказочный персонаж помощник в уходе за растениями.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8"/>
            <a:ext cx="4183062" cy="3137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239415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А это ещё один сказочный персонаж нашего класса.</a:t>
            </a:r>
            <a:br>
              <a:rPr lang="ru-RU" sz="2000" dirty="0" smtClean="0"/>
            </a:br>
            <a:r>
              <a:rPr lang="ru-RU" sz="2000" dirty="0" smtClean="0"/>
              <a:t>Своими руками мы вырастили-</a:t>
            </a:r>
            <a:r>
              <a:rPr lang="ru-RU" sz="2000" dirty="0" err="1" smtClean="0"/>
              <a:t>Экомена</a:t>
            </a:r>
            <a:r>
              <a:rPr lang="ru-RU" sz="2000" dirty="0" smtClean="0"/>
              <a:t> , зелёного человека спасающего  нашу планету! Мы все его помощники!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32063"/>
            <a:ext cx="4184650" cy="3138487"/>
          </a:xfrm>
        </p:spPr>
      </p:pic>
    </p:spTree>
    <p:extLst>
      <p:ext uri="{BB962C8B-B14F-4D97-AF65-F5344CB8AC3E}">
        <p14:creationId xmlns:p14="http://schemas.microsoft.com/office/powerpoint/2010/main" val="42699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Круглый год сажаем, сеем, многое уже умеем!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295385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Ведём календарь природы , ведём календарь погоды!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8"/>
            <a:ext cx="4183062" cy="3137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187335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Наглядными пособиями богат наш светлый класс!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779" y="2160588"/>
            <a:ext cx="3760142" cy="3881437"/>
          </a:xfrm>
        </p:spPr>
      </p:pic>
    </p:spTree>
    <p:extLst>
      <p:ext uri="{BB962C8B-B14F-4D97-AF65-F5344CB8AC3E}">
        <p14:creationId xmlns:p14="http://schemas.microsoft.com/office/powerpoint/2010/main" val="349769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Идеями весёлыми все славятся у нас!</a:t>
            </a: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8"/>
            <a:ext cx="4183062" cy="313729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379624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</TotalTime>
  <Words>106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Bahnschrift Condensed</vt:lpstr>
      <vt:lpstr>Trebuchet MS</vt:lpstr>
      <vt:lpstr>Wingdings 3</vt:lpstr>
      <vt:lpstr>Грань</vt:lpstr>
      <vt:lpstr>КОУ ВО «Бобровская школа-интернат для детей-сирот и детей оставшихся без попечения родителей, с ограниченными возможностями здоровья»  Всероссийский конкурс  «Оформление класса, тематической зоны, территории»</vt:lpstr>
      <vt:lpstr>В нашем классе светло и уютно! В нашем классе , как дома тепло! Мы встречаем здесь каждое утро!  </vt:lpstr>
      <vt:lpstr>Стойки для выращивания рассады и выращивания наглядных посевов. Используем различные виды грунтов и наполнителей.</vt:lpstr>
      <vt:lpstr>Мальчик –тыква, наш помощник! Наш сказочный персонаж помощник в уходе за растениями.</vt:lpstr>
      <vt:lpstr>А это ещё один сказочный персонаж нашего класса. Своими руками мы вырастили-Экомена , зелёного человека спасающего  нашу планету! Мы все его помощники!</vt:lpstr>
      <vt:lpstr>Круглый год сажаем, сеем, многое уже умеем!</vt:lpstr>
      <vt:lpstr>Ведём календарь природы , ведём календарь погоды!</vt:lpstr>
      <vt:lpstr>Наглядными пособиями богат наш светлый класс!</vt:lpstr>
      <vt:lpstr>Идеями весёлыми все славятся у нас!</vt:lpstr>
      <vt:lpstr>Презентация PowerPoint</vt:lpstr>
      <vt:lpstr>Любимый и родной наш класс!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ВО «Бобровская школа-интернат для детей-сирот , с ограниченными возможностями здоровья»  Всероссийский конкурс  «Оформление класса, тематической зоны, территории»</dc:title>
  <dc:creator>MPletnyova</dc:creator>
  <cp:lastModifiedBy>MPletnyova</cp:lastModifiedBy>
  <cp:revision>5</cp:revision>
  <dcterms:created xsi:type="dcterms:W3CDTF">2021-09-29T10:45:48Z</dcterms:created>
  <dcterms:modified xsi:type="dcterms:W3CDTF">2021-09-29T11:16:49Z</dcterms:modified>
</cp:coreProperties>
</file>