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64" r:id="rId3"/>
    <p:sldId id="263" r:id="rId4"/>
    <p:sldId id="265" r:id="rId5"/>
    <p:sldId id="266" r:id="rId6"/>
    <p:sldId id="267" r:id="rId7"/>
    <p:sldId id="274" r:id="rId8"/>
    <p:sldId id="268" r:id="rId9"/>
    <p:sldId id="273" r:id="rId10"/>
    <p:sldId id="272" r:id="rId11"/>
    <p:sldId id="275" r:id="rId12"/>
    <p:sldId id="269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98" y="-58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 внедрения проекта</c:v>
                </c:pt>
              </c:strCache>
            </c:strRef>
          </c:tx>
          <c:dLbls>
            <c:dLbl>
              <c:idx val="0"/>
              <c:layout>
                <c:manualLayout>
                  <c:x val="3.0864197530863953E-3"/>
                  <c:y val="-2.5254293948050392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5.0508587896100784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Владение знаниями историй о своих семьях в годы ВОВ</c:v>
                </c:pt>
                <c:pt idx="1">
                  <c:v>Сформированность семейных ценностей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</c:v>
                </c:pt>
                <c:pt idx="1">
                  <c:v>34</c:v>
                </c:pt>
              </c:numCache>
            </c:numRef>
          </c:val>
        </c:ser>
        <c:shape val="cylinder"/>
        <c:axId val="155808128"/>
        <c:axId val="107193088"/>
        <c:axId val="0"/>
      </c:bar3DChart>
      <c:catAx>
        <c:axId val="155808128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7193088"/>
        <c:crosses val="autoZero"/>
        <c:auto val="1"/>
        <c:lblAlgn val="ctr"/>
        <c:lblOffset val="100"/>
      </c:catAx>
      <c:valAx>
        <c:axId val="107193088"/>
        <c:scaling>
          <c:orientation val="minMax"/>
          <c:max val="1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580812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 внедрения проекта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8.8990850759540531E-3"/>
                </c:manualLayout>
              </c:layout>
              <c:showVal val="1"/>
            </c:dLbl>
            <c:dLbl>
              <c:idx val="1"/>
              <c:layout>
                <c:manualLayout>
                  <c:x val="4.6354560558766484E-3"/>
                  <c:y val="-2.0764531843892684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Владение знаниями историй о своих семьях в годы ВОВ</c:v>
                </c:pt>
                <c:pt idx="1">
                  <c:v>Сформированность семейных ценностей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</c:v>
                </c:pt>
                <c:pt idx="1">
                  <c:v>34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После внедрения проекта</c:v>
                </c:pt>
              </c:strCache>
            </c:strRef>
          </c:tx>
          <c:dLbls>
            <c:dLbl>
              <c:idx val="0"/>
              <c:layout>
                <c:manualLayout>
                  <c:x val="1.5451520186255592E-3"/>
                  <c:y val="-3.5596340303816185E-2"/>
                </c:manualLayout>
              </c:layout>
              <c:showVal val="1"/>
            </c:dLbl>
            <c:dLbl>
              <c:idx val="1"/>
              <c:layout>
                <c:manualLayout>
                  <c:x val="1.0816064130378712E-2"/>
                  <c:y val="-3.8562701995800829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Владение знаниями историй о своих семьях в годы ВОВ</c:v>
                </c:pt>
                <c:pt idx="1">
                  <c:v>Сформированность семейных ценностей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100</c:v>
                </c:pt>
                <c:pt idx="1">
                  <c:v>92</c:v>
                </c:pt>
              </c:numCache>
            </c:numRef>
          </c:val>
        </c:ser>
        <c:shape val="cylinder"/>
        <c:axId val="162024448"/>
        <c:axId val="165950208"/>
        <c:axId val="0"/>
      </c:bar3DChart>
      <c:catAx>
        <c:axId val="162024448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5950208"/>
        <c:crosses val="autoZero"/>
        <c:auto val="1"/>
        <c:lblAlgn val="ctr"/>
        <c:lblOffset val="100"/>
      </c:catAx>
      <c:valAx>
        <c:axId val="165950208"/>
        <c:scaling>
          <c:orientation val="minMax"/>
          <c:max val="1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202444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7F6614-D6D7-4585-AB7D-ACB74BE5FDB5}" type="doc">
      <dgm:prSet loTypeId="urn:microsoft.com/office/officeart/2005/8/layout/default" loCatId="list" qsTypeId="urn:microsoft.com/office/officeart/2005/8/quickstyle/3d3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85995F6C-10A3-403E-AF3C-22B99D9E0C26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1.Создать «Доску памяти» о жизни наших семей в период Великой Отечественной войны на сайте колледжа  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7FC5FA1-1BB3-4D5E-90B4-141617DCF2CB}" type="parTrans" cxnId="{7FBD2839-E8B9-4AB7-A2AF-7061FCCC182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9A962E3-B727-453A-A39A-F21B4DA1E635}" type="sibTrans" cxnId="{7FBD2839-E8B9-4AB7-A2AF-7061FCCC182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ACB6108-5AC5-4784-88A3-ADC3C30C9CE7}">
      <dgm:prSet phldrT="[Текст]"/>
      <dgm:spPr/>
      <dgm:t>
        <a:bodyPr/>
        <a:lstStyle/>
        <a:p>
          <a:r>
            <a:rPr lang="ru-RU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Собрать и проанализировать материал о жизни своих семей в период Великой Отечественной войны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D9F39C5-AF4B-4335-9BF3-D66D768EE1F9}" type="parTrans" cxnId="{044602E1-18C6-4A69-848E-34ACD9AD4B1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8A4065C-C897-4836-8C00-CB51F8F1A72B}" type="sibTrans" cxnId="{044602E1-18C6-4A69-848E-34ACD9AD4B1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5FD8CF2-9A74-46A4-A6F6-9807BF8A7F2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 Провести цикл занятий о историях наших семей в годы Великой Отечественной войны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6288DF-A151-489E-B1B2-7567BB685463}" type="parTrans" cxnId="{7085BB39-4EE5-4C83-85F7-1730C4F7606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7CA28EF-5689-4EE2-BEBE-51EE1482BA52}" type="sibTrans" cxnId="{7085BB39-4EE5-4C83-85F7-1730C4F7606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E2ED5FA-1B04-4CE2-B74E-15B26155E752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 Организовать и провести творческий час с использованием музыки, песен и стихотворений в годы Великой Отечественной войны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A767BC6-9B14-40FF-922B-E542DADA1EE3}" type="parTrans" cxnId="{B7B23182-5B52-4F89-B142-FCE914AC0DBD}">
      <dgm:prSet/>
      <dgm:spPr/>
      <dgm:t>
        <a:bodyPr/>
        <a:lstStyle/>
        <a:p>
          <a:endParaRPr lang="ru-RU"/>
        </a:p>
      </dgm:t>
    </dgm:pt>
    <dgm:pt modelId="{40035B8F-0DD4-46F4-B136-1CDCDB3FD18A}" type="sibTrans" cxnId="{B7B23182-5B52-4F89-B142-FCE914AC0DBD}">
      <dgm:prSet/>
      <dgm:spPr/>
      <dgm:t>
        <a:bodyPr/>
        <a:lstStyle/>
        <a:p>
          <a:endParaRPr lang="ru-RU"/>
        </a:p>
      </dgm:t>
    </dgm:pt>
    <dgm:pt modelId="{11947D21-C5E9-4218-8ECC-D00C3C040140}" type="pres">
      <dgm:prSet presAssocID="{C27F6614-D6D7-4585-AB7D-ACB74BE5FDB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EE2E7D-7E20-4CD1-8ECF-DFF51FA46871}" type="pres">
      <dgm:prSet presAssocID="{85995F6C-10A3-403E-AF3C-22B99D9E0C2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B585A1-A7AD-4548-82DE-37A014137BAB}" type="pres">
      <dgm:prSet presAssocID="{99A962E3-B727-453A-A39A-F21B4DA1E635}" presName="sibTrans" presStyleCnt="0"/>
      <dgm:spPr/>
      <dgm:t>
        <a:bodyPr/>
        <a:lstStyle/>
        <a:p>
          <a:endParaRPr lang="ru-RU"/>
        </a:p>
      </dgm:t>
    </dgm:pt>
    <dgm:pt modelId="{43902932-87FA-47D6-9B3B-AA90ACF89D2D}" type="pres">
      <dgm:prSet presAssocID="{7ACB6108-5AC5-4784-88A3-ADC3C30C9CE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C0D4D9-8D35-4374-A839-AFF468E5F6CF}" type="pres">
      <dgm:prSet presAssocID="{88A4065C-C897-4836-8C00-CB51F8F1A72B}" presName="sibTrans" presStyleCnt="0"/>
      <dgm:spPr/>
      <dgm:t>
        <a:bodyPr/>
        <a:lstStyle/>
        <a:p>
          <a:endParaRPr lang="ru-RU"/>
        </a:p>
      </dgm:t>
    </dgm:pt>
    <dgm:pt modelId="{8591C424-B135-4580-920F-F42E13E137AA}" type="pres">
      <dgm:prSet presAssocID="{65FD8CF2-9A74-46A4-A6F6-9807BF8A7F2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10F545-F847-4C1D-95EF-A6EE7EDF6172}" type="pres">
      <dgm:prSet presAssocID="{97CA28EF-5689-4EE2-BEBE-51EE1482BA52}" presName="sibTrans" presStyleCnt="0"/>
      <dgm:spPr/>
    </dgm:pt>
    <dgm:pt modelId="{7BEAF697-F1E9-4319-8ADD-4425FDAE03C5}" type="pres">
      <dgm:prSet presAssocID="{8E2ED5FA-1B04-4CE2-B74E-15B26155E75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4602E1-18C6-4A69-848E-34ACD9AD4B1B}" srcId="{C27F6614-D6D7-4585-AB7D-ACB74BE5FDB5}" destId="{7ACB6108-5AC5-4784-88A3-ADC3C30C9CE7}" srcOrd="1" destOrd="0" parTransId="{1D9F39C5-AF4B-4335-9BF3-D66D768EE1F9}" sibTransId="{88A4065C-C897-4836-8C00-CB51F8F1A72B}"/>
    <dgm:cxn modelId="{23F11ADC-4AE3-4160-8726-DC41017E814B}" type="presOf" srcId="{7ACB6108-5AC5-4784-88A3-ADC3C30C9CE7}" destId="{43902932-87FA-47D6-9B3B-AA90ACF89D2D}" srcOrd="0" destOrd="0" presId="urn:microsoft.com/office/officeart/2005/8/layout/default"/>
    <dgm:cxn modelId="{7085BB39-4EE5-4C83-85F7-1730C4F7606B}" srcId="{C27F6614-D6D7-4585-AB7D-ACB74BE5FDB5}" destId="{65FD8CF2-9A74-46A4-A6F6-9807BF8A7F2A}" srcOrd="2" destOrd="0" parTransId="{1F6288DF-A151-489E-B1B2-7567BB685463}" sibTransId="{97CA28EF-5689-4EE2-BEBE-51EE1482BA52}"/>
    <dgm:cxn modelId="{674ECA3E-812E-4F22-9FC0-2FCF7A335991}" type="presOf" srcId="{85995F6C-10A3-403E-AF3C-22B99D9E0C26}" destId="{99EE2E7D-7E20-4CD1-8ECF-DFF51FA46871}" srcOrd="0" destOrd="0" presId="urn:microsoft.com/office/officeart/2005/8/layout/default"/>
    <dgm:cxn modelId="{B7B23182-5B52-4F89-B142-FCE914AC0DBD}" srcId="{C27F6614-D6D7-4585-AB7D-ACB74BE5FDB5}" destId="{8E2ED5FA-1B04-4CE2-B74E-15B26155E752}" srcOrd="3" destOrd="0" parTransId="{4A767BC6-9B14-40FF-922B-E542DADA1EE3}" sibTransId="{40035B8F-0DD4-46F4-B136-1CDCDB3FD18A}"/>
    <dgm:cxn modelId="{79B3C162-A74A-4A99-8F07-7DA8A6709FAD}" type="presOf" srcId="{65FD8CF2-9A74-46A4-A6F6-9807BF8A7F2A}" destId="{8591C424-B135-4580-920F-F42E13E137AA}" srcOrd="0" destOrd="0" presId="urn:microsoft.com/office/officeart/2005/8/layout/default"/>
    <dgm:cxn modelId="{519B77A8-1811-4DAB-BEB9-A5A14DFC1229}" type="presOf" srcId="{8E2ED5FA-1B04-4CE2-B74E-15B26155E752}" destId="{7BEAF697-F1E9-4319-8ADD-4425FDAE03C5}" srcOrd="0" destOrd="0" presId="urn:microsoft.com/office/officeart/2005/8/layout/default"/>
    <dgm:cxn modelId="{29D5963B-BDA4-47B5-90D6-C87799DF1542}" type="presOf" srcId="{C27F6614-D6D7-4585-AB7D-ACB74BE5FDB5}" destId="{11947D21-C5E9-4218-8ECC-D00C3C040140}" srcOrd="0" destOrd="0" presId="urn:microsoft.com/office/officeart/2005/8/layout/default"/>
    <dgm:cxn modelId="{7FBD2839-E8B9-4AB7-A2AF-7061FCCC1822}" srcId="{C27F6614-D6D7-4585-AB7D-ACB74BE5FDB5}" destId="{85995F6C-10A3-403E-AF3C-22B99D9E0C26}" srcOrd="0" destOrd="0" parTransId="{97FC5FA1-1BB3-4D5E-90B4-141617DCF2CB}" sibTransId="{99A962E3-B727-453A-A39A-F21B4DA1E635}"/>
    <dgm:cxn modelId="{14B71E9E-96CE-465C-9814-169DED6C79BE}" type="presParOf" srcId="{11947D21-C5E9-4218-8ECC-D00C3C040140}" destId="{99EE2E7D-7E20-4CD1-8ECF-DFF51FA46871}" srcOrd="0" destOrd="0" presId="urn:microsoft.com/office/officeart/2005/8/layout/default"/>
    <dgm:cxn modelId="{6068E928-7AF4-47C2-A86E-859FD7A646A1}" type="presParOf" srcId="{11947D21-C5E9-4218-8ECC-D00C3C040140}" destId="{43B585A1-A7AD-4548-82DE-37A014137BAB}" srcOrd="1" destOrd="0" presId="urn:microsoft.com/office/officeart/2005/8/layout/default"/>
    <dgm:cxn modelId="{71CCFD95-C1B8-4706-BA61-1189610878EB}" type="presParOf" srcId="{11947D21-C5E9-4218-8ECC-D00C3C040140}" destId="{43902932-87FA-47D6-9B3B-AA90ACF89D2D}" srcOrd="2" destOrd="0" presId="urn:microsoft.com/office/officeart/2005/8/layout/default"/>
    <dgm:cxn modelId="{70246C42-D89B-4959-A673-C15CDA6A849E}" type="presParOf" srcId="{11947D21-C5E9-4218-8ECC-D00C3C040140}" destId="{45C0D4D9-8D35-4374-A839-AFF468E5F6CF}" srcOrd="3" destOrd="0" presId="urn:microsoft.com/office/officeart/2005/8/layout/default"/>
    <dgm:cxn modelId="{5B135700-9BD7-4C50-B804-BF536A96EE9C}" type="presParOf" srcId="{11947D21-C5E9-4218-8ECC-D00C3C040140}" destId="{8591C424-B135-4580-920F-F42E13E137AA}" srcOrd="4" destOrd="0" presId="urn:microsoft.com/office/officeart/2005/8/layout/default"/>
    <dgm:cxn modelId="{0DF88F8B-4A32-4F3F-B7C5-65EEC5C44E50}" type="presParOf" srcId="{11947D21-C5E9-4218-8ECC-D00C3C040140}" destId="{5810F545-F847-4C1D-95EF-A6EE7EDF6172}" srcOrd="5" destOrd="0" presId="urn:microsoft.com/office/officeart/2005/8/layout/default"/>
    <dgm:cxn modelId="{6A51A673-6F33-4AB0-8AA9-8CCB6B13F573}" type="presParOf" srcId="{11947D21-C5E9-4218-8ECC-D00C3C040140}" destId="{7BEAF697-F1E9-4319-8ADD-4425FDAE03C5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E88A2C-75B9-4D2F-976E-13442A3298BD}" type="doc">
      <dgm:prSet loTypeId="urn:microsoft.com/office/officeart/2005/8/layout/vList4" loCatId="list" qsTypeId="urn:microsoft.com/office/officeart/2005/8/quickstyle/3d2" qsCatId="3D" csTypeId="urn:microsoft.com/office/officeart/2005/8/colors/accent1_5" csCatId="accent1" phldr="1"/>
      <dgm:spPr/>
    </dgm:pt>
    <dgm:pt modelId="{50878673-DE1C-413C-AB26-521AECDCEC0A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Создана «Доска памяти» и собран материал о жизни наших семей в период Великой Отечественной войны на сайте колледжа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56C9CAE-7089-45A8-8B23-3E9A9D7E90DF}" type="sibTrans" cxnId="{92EADB15-EF8A-44E4-95F8-1FDCF693978B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E97D209-649D-486A-AF99-468D42FE2B32}" type="parTrans" cxnId="{92EADB15-EF8A-44E4-95F8-1FDCF693978B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55EAD54-D47D-49DD-B3C0-1C80E632ADB7}" type="pres">
      <dgm:prSet presAssocID="{76E88A2C-75B9-4D2F-976E-13442A3298BD}" presName="linear" presStyleCnt="0">
        <dgm:presLayoutVars>
          <dgm:dir/>
          <dgm:resizeHandles val="exact"/>
        </dgm:presLayoutVars>
      </dgm:prSet>
      <dgm:spPr/>
    </dgm:pt>
    <dgm:pt modelId="{596B6BDE-C776-483F-A81E-D35EDFF63B6F}" type="pres">
      <dgm:prSet presAssocID="{50878673-DE1C-413C-AB26-521AECDCEC0A}" presName="comp" presStyleCnt="0"/>
      <dgm:spPr/>
    </dgm:pt>
    <dgm:pt modelId="{BC58F7CE-959B-4DA3-ACC5-C1DEF1F01B2C}" type="pres">
      <dgm:prSet presAssocID="{50878673-DE1C-413C-AB26-521AECDCEC0A}" presName="box" presStyleLbl="node1" presStyleIdx="0" presStyleCnt="1"/>
      <dgm:spPr/>
      <dgm:t>
        <a:bodyPr/>
        <a:lstStyle/>
        <a:p>
          <a:endParaRPr lang="ru-RU"/>
        </a:p>
      </dgm:t>
    </dgm:pt>
    <dgm:pt modelId="{4F21B4DB-2C81-437C-8886-A93AE90167DC}" type="pres">
      <dgm:prSet presAssocID="{50878673-DE1C-413C-AB26-521AECDCEC0A}" presName="img" presStyleLbl="fgImgPlace1" presStyleIdx="0" presStyleCnt="1" custScaleX="59990" custScaleY="12512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F2D30AC-A8E4-4CDD-B73B-82C870F6592F}" type="pres">
      <dgm:prSet presAssocID="{50878673-DE1C-413C-AB26-521AECDCEC0A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0C637D-451B-4E12-8ABF-AC7CF9DAA070}" type="presOf" srcId="{50878673-DE1C-413C-AB26-521AECDCEC0A}" destId="{BC58F7CE-959B-4DA3-ACC5-C1DEF1F01B2C}" srcOrd="0" destOrd="0" presId="urn:microsoft.com/office/officeart/2005/8/layout/vList4"/>
    <dgm:cxn modelId="{C3D1EE1D-6375-46BA-B51F-843B4D5B475F}" type="presOf" srcId="{76E88A2C-75B9-4D2F-976E-13442A3298BD}" destId="{555EAD54-D47D-49DD-B3C0-1C80E632ADB7}" srcOrd="0" destOrd="0" presId="urn:microsoft.com/office/officeart/2005/8/layout/vList4"/>
    <dgm:cxn modelId="{C365FD0B-B9E9-4534-82AC-4B155359CD21}" type="presOf" srcId="{50878673-DE1C-413C-AB26-521AECDCEC0A}" destId="{5F2D30AC-A8E4-4CDD-B73B-82C870F6592F}" srcOrd="1" destOrd="0" presId="urn:microsoft.com/office/officeart/2005/8/layout/vList4"/>
    <dgm:cxn modelId="{92EADB15-EF8A-44E4-95F8-1FDCF693978B}" srcId="{76E88A2C-75B9-4D2F-976E-13442A3298BD}" destId="{50878673-DE1C-413C-AB26-521AECDCEC0A}" srcOrd="0" destOrd="0" parTransId="{6E97D209-649D-486A-AF99-468D42FE2B32}" sibTransId="{756C9CAE-7089-45A8-8B23-3E9A9D7E90DF}"/>
    <dgm:cxn modelId="{4E765997-F648-4597-A48A-01489FA4CB40}" type="presParOf" srcId="{555EAD54-D47D-49DD-B3C0-1C80E632ADB7}" destId="{596B6BDE-C776-483F-A81E-D35EDFF63B6F}" srcOrd="0" destOrd="0" presId="urn:microsoft.com/office/officeart/2005/8/layout/vList4"/>
    <dgm:cxn modelId="{5994B367-C628-457E-8B06-6CE8ED6A464E}" type="presParOf" srcId="{596B6BDE-C776-483F-A81E-D35EDFF63B6F}" destId="{BC58F7CE-959B-4DA3-ACC5-C1DEF1F01B2C}" srcOrd="0" destOrd="0" presId="urn:microsoft.com/office/officeart/2005/8/layout/vList4"/>
    <dgm:cxn modelId="{702FE190-CE81-43D4-A67F-B3A312F94A19}" type="presParOf" srcId="{596B6BDE-C776-483F-A81E-D35EDFF63B6F}" destId="{4F21B4DB-2C81-437C-8886-A93AE90167DC}" srcOrd="1" destOrd="0" presId="urn:microsoft.com/office/officeart/2005/8/layout/vList4"/>
    <dgm:cxn modelId="{7BAA5AF6-EC89-4461-8D6D-C3B2C1236A29}" type="presParOf" srcId="{596B6BDE-C776-483F-A81E-D35EDFF63B6F}" destId="{5F2D30AC-A8E4-4CDD-B73B-82C870F6592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6E88A2C-75B9-4D2F-976E-13442A3298BD}" type="doc">
      <dgm:prSet loTypeId="urn:microsoft.com/office/officeart/2005/8/layout/vList4" loCatId="list" qsTypeId="urn:microsoft.com/office/officeart/2005/8/quickstyle/3d2" qsCatId="3D" csTypeId="urn:microsoft.com/office/officeart/2005/8/colors/accent1_5" csCatId="accent1" phldr="1"/>
      <dgm:spPr/>
    </dgm:pt>
    <dgm:pt modelId="{50878673-DE1C-413C-AB26-521AECDCEC0A}">
      <dgm:prSet phldrT="[Текст]" custT="1"/>
      <dgm:spPr/>
      <dgm:t>
        <a:bodyPr/>
        <a:lstStyle/>
        <a:p>
          <a:r>
            <a:rPr lang="ru-RU" sz="2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Студентами собран и проанализирован материал о своих семьях в период Великой Отечественной войны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E97D209-649D-486A-AF99-468D42FE2B32}" type="parTrans" cxnId="{92EADB15-EF8A-44E4-95F8-1FDCF693978B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56C9CAE-7089-45A8-8B23-3E9A9D7E90DF}" type="sibTrans" cxnId="{92EADB15-EF8A-44E4-95F8-1FDCF693978B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55EAD54-D47D-49DD-B3C0-1C80E632ADB7}" type="pres">
      <dgm:prSet presAssocID="{76E88A2C-75B9-4D2F-976E-13442A3298BD}" presName="linear" presStyleCnt="0">
        <dgm:presLayoutVars>
          <dgm:dir/>
          <dgm:resizeHandles val="exact"/>
        </dgm:presLayoutVars>
      </dgm:prSet>
      <dgm:spPr/>
    </dgm:pt>
    <dgm:pt modelId="{596B6BDE-C776-483F-A81E-D35EDFF63B6F}" type="pres">
      <dgm:prSet presAssocID="{50878673-DE1C-413C-AB26-521AECDCEC0A}" presName="comp" presStyleCnt="0"/>
      <dgm:spPr/>
    </dgm:pt>
    <dgm:pt modelId="{BC58F7CE-959B-4DA3-ACC5-C1DEF1F01B2C}" type="pres">
      <dgm:prSet presAssocID="{50878673-DE1C-413C-AB26-521AECDCEC0A}" presName="box" presStyleLbl="node1" presStyleIdx="0" presStyleCnt="1" custLinFactY="-193718" custLinFactNeighborX="18447" custLinFactNeighborY="-200000"/>
      <dgm:spPr/>
      <dgm:t>
        <a:bodyPr/>
        <a:lstStyle/>
        <a:p>
          <a:endParaRPr lang="ru-RU"/>
        </a:p>
      </dgm:t>
    </dgm:pt>
    <dgm:pt modelId="{4F21B4DB-2C81-437C-8886-A93AE90167DC}" type="pres">
      <dgm:prSet presAssocID="{50878673-DE1C-413C-AB26-521AECDCEC0A}" presName="img" presStyleLbl="fgImgPlace1" presStyleIdx="0" presStyleCnt="1" custScaleX="56676" custScaleY="12512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F2D30AC-A8E4-4CDD-B73B-82C870F6592F}" type="pres">
      <dgm:prSet presAssocID="{50878673-DE1C-413C-AB26-521AECDCEC0A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909BC6-E01E-4A15-AA6C-53DE1D551B2D}" type="presOf" srcId="{50878673-DE1C-413C-AB26-521AECDCEC0A}" destId="{BC58F7CE-959B-4DA3-ACC5-C1DEF1F01B2C}" srcOrd="0" destOrd="0" presId="urn:microsoft.com/office/officeart/2005/8/layout/vList4"/>
    <dgm:cxn modelId="{7337B7B4-9E6B-4F09-A2DE-E3F51E9CE831}" type="presOf" srcId="{50878673-DE1C-413C-AB26-521AECDCEC0A}" destId="{5F2D30AC-A8E4-4CDD-B73B-82C870F6592F}" srcOrd="1" destOrd="0" presId="urn:microsoft.com/office/officeart/2005/8/layout/vList4"/>
    <dgm:cxn modelId="{92EADB15-EF8A-44E4-95F8-1FDCF693978B}" srcId="{76E88A2C-75B9-4D2F-976E-13442A3298BD}" destId="{50878673-DE1C-413C-AB26-521AECDCEC0A}" srcOrd="0" destOrd="0" parTransId="{6E97D209-649D-486A-AF99-468D42FE2B32}" sibTransId="{756C9CAE-7089-45A8-8B23-3E9A9D7E90DF}"/>
    <dgm:cxn modelId="{56083D88-A9C6-41EF-ABF0-255E01B8FAA7}" type="presOf" srcId="{76E88A2C-75B9-4D2F-976E-13442A3298BD}" destId="{555EAD54-D47D-49DD-B3C0-1C80E632ADB7}" srcOrd="0" destOrd="0" presId="urn:microsoft.com/office/officeart/2005/8/layout/vList4"/>
    <dgm:cxn modelId="{C4490D30-5208-4CDB-840C-40769E83C3C7}" type="presParOf" srcId="{555EAD54-D47D-49DD-B3C0-1C80E632ADB7}" destId="{596B6BDE-C776-483F-A81E-D35EDFF63B6F}" srcOrd="0" destOrd="0" presId="urn:microsoft.com/office/officeart/2005/8/layout/vList4"/>
    <dgm:cxn modelId="{2D2E31B2-E217-4900-989F-0A9EBE02558A}" type="presParOf" srcId="{596B6BDE-C776-483F-A81E-D35EDFF63B6F}" destId="{BC58F7CE-959B-4DA3-ACC5-C1DEF1F01B2C}" srcOrd="0" destOrd="0" presId="urn:microsoft.com/office/officeart/2005/8/layout/vList4"/>
    <dgm:cxn modelId="{A3E1FED2-647E-4863-A5AB-FE222F79C0D6}" type="presParOf" srcId="{596B6BDE-C776-483F-A81E-D35EDFF63B6F}" destId="{4F21B4DB-2C81-437C-8886-A93AE90167DC}" srcOrd="1" destOrd="0" presId="urn:microsoft.com/office/officeart/2005/8/layout/vList4"/>
    <dgm:cxn modelId="{888DF4CB-C712-4EE6-942A-A690FED60A54}" type="presParOf" srcId="{596B6BDE-C776-483F-A81E-D35EDFF63B6F}" destId="{5F2D30AC-A8E4-4CDD-B73B-82C870F6592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6E88A2C-75B9-4D2F-976E-13442A3298BD}" type="doc">
      <dgm:prSet loTypeId="urn:microsoft.com/office/officeart/2005/8/layout/vList4" loCatId="list" qsTypeId="urn:microsoft.com/office/officeart/2005/8/quickstyle/3d2" qsCatId="3D" csTypeId="urn:microsoft.com/office/officeart/2005/8/colors/accent1_5" csCatId="accent1" phldr="1"/>
      <dgm:spPr/>
    </dgm:pt>
    <dgm:pt modelId="{2263CE40-6740-47A0-8E64-26C7E6F863C2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 Проведен цикл занятий о истории наших семей в годы Великой Отечественной войны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419407E-8E18-41EB-94EA-996D9079935A}" type="parTrans" cxnId="{34C9260D-8668-4FE5-B669-5BCDE873EFD8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D26A845-B98E-4B84-A97A-664C1A828C6A}" type="sibTrans" cxnId="{34C9260D-8668-4FE5-B669-5BCDE873EFD8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55EAD54-D47D-49DD-B3C0-1C80E632ADB7}" type="pres">
      <dgm:prSet presAssocID="{76E88A2C-75B9-4D2F-976E-13442A3298BD}" presName="linear" presStyleCnt="0">
        <dgm:presLayoutVars>
          <dgm:dir/>
          <dgm:resizeHandles val="exact"/>
        </dgm:presLayoutVars>
      </dgm:prSet>
      <dgm:spPr/>
    </dgm:pt>
    <dgm:pt modelId="{CC7D2B2F-AA47-412D-88ED-8523D1241AAD}" type="pres">
      <dgm:prSet presAssocID="{2263CE40-6740-47A0-8E64-26C7E6F863C2}" presName="comp" presStyleCnt="0"/>
      <dgm:spPr/>
    </dgm:pt>
    <dgm:pt modelId="{DB6094BB-5074-4BCF-A984-5AF752E58292}" type="pres">
      <dgm:prSet presAssocID="{2263CE40-6740-47A0-8E64-26C7E6F863C2}" presName="box" presStyleLbl="node1" presStyleIdx="0" presStyleCnt="1"/>
      <dgm:spPr/>
      <dgm:t>
        <a:bodyPr/>
        <a:lstStyle/>
        <a:p>
          <a:endParaRPr lang="ru-RU"/>
        </a:p>
      </dgm:t>
    </dgm:pt>
    <dgm:pt modelId="{5A95D82A-B3BD-4754-8782-7708E729E9B2}" type="pres">
      <dgm:prSet presAssocID="{2263CE40-6740-47A0-8E64-26C7E6F863C2}" presName="img" presStyleLbl="fgImgPlace1" presStyleIdx="0" presStyleCnt="1" custScaleX="79339" custScaleY="125000" custLinFactNeighborY="-833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D937729-5281-45F4-9C4C-DDAC53555FA9}" type="pres">
      <dgm:prSet presAssocID="{2263CE40-6740-47A0-8E64-26C7E6F863C2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F826E2-6E62-4526-BEB3-4D4D0B2A6893}" type="presOf" srcId="{2263CE40-6740-47A0-8E64-26C7E6F863C2}" destId="{DB6094BB-5074-4BCF-A984-5AF752E58292}" srcOrd="0" destOrd="0" presId="urn:microsoft.com/office/officeart/2005/8/layout/vList4"/>
    <dgm:cxn modelId="{34C9260D-8668-4FE5-B669-5BCDE873EFD8}" srcId="{76E88A2C-75B9-4D2F-976E-13442A3298BD}" destId="{2263CE40-6740-47A0-8E64-26C7E6F863C2}" srcOrd="0" destOrd="0" parTransId="{0419407E-8E18-41EB-94EA-996D9079935A}" sibTransId="{3D26A845-B98E-4B84-A97A-664C1A828C6A}"/>
    <dgm:cxn modelId="{61FF1AF3-1D27-446C-B6B7-80A8780003F3}" type="presOf" srcId="{76E88A2C-75B9-4D2F-976E-13442A3298BD}" destId="{555EAD54-D47D-49DD-B3C0-1C80E632ADB7}" srcOrd="0" destOrd="0" presId="urn:microsoft.com/office/officeart/2005/8/layout/vList4"/>
    <dgm:cxn modelId="{AC33F336-0F3F-4A63-9DF6-F8D44F608FCC}" type="presOf" srcId="{2263CE40-6740-47A0-8E64-26C7E6F863C2}" destId="{7D937729-5281-45F4-9C4C-DDAC53555FA9}" srcOrd="1" destOrd="0" presId="urn:microsoft.com/office/officeart/2005/8/layout/vList4"/>
    <dgm:cxn modelId="{A98E1E8F-569E-4B7B-8666-C0F322DF3D6C}" type="presParOf" srcId="{555EAD54-D47D-49DD-B3C0-1C80E632ADB7}" destId="{CC7D2B2F-AA47-412D-88ED-8523D1241AAD}" srcOrd="0" destOrd="0" presId="urn:microsoft.com/office/officeart/2005/8/layout/vList4"/>
    <dgm:cxn modelId="{ECA6C50B-8113-40CC-A9D7-04B9E3F0033E}" type="presParOf" srcId="{CC7D2B2F-AA47-412D-88ED-8523D1241AAD}" destId="{DB6094BB-5074-4BCF-A984-5AF752E58292}" srcOrd="0" destOrd="0" presId="urn:microsoft.com/office/officeart/2005/8/layout/vList4"/>
    <dgm:cxn modelId="{DBE52018-A5F8-4D46-857E-1B2EEBEF333E}" type="presParOf" srcId="{CC7D2B2F-AA47-412D-88ED-8523D1241AAD}" destId="{5A95D82A-B3BD-4754-8782-7708E729E9B2}" srcOrd="1" destOrd="0" presId="urn:microsoft.com/office/officeart/2005/8/layout/vList4"/>
    <dgm:cxn modelId="{91BE11F5-CE54-46DC-A264-66827322D4C4}" type="presParOf" srcId="{CC7D2B2F-AA47-412D-88ED-8523D1241AAD}" destId="{7D937729-5281-45F4-9C4C-DDAC53555FA9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6E88A2C-75B9-4D2F-976E-13442A3298BD}" type="doc">
      <dgm:prSet loTypeId="urn:microsoft.com/office/officeart/2005/8/layout/vList4" loCatId="list" qsTypeId="urn:microsoft.com/office/officeart/2005/8/quickstyle/3d2" qsCatId="3D" csTypeId="urn:microsoft.com/office/officeart/2005/8/colors/accent1_5" csCatId="accent1" phldr="1"/>
      <dgm:spPr/>
    </dgm:pt>
    <dgm:pt modelId="{49E1B734-FBA3-4F7A-8C35-2264C51852AA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 Организован и проведен творческий час с использованием музыки, песен и стихотворений в годы Великой Отечественной войны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815242D-E9E3-4DAF-997C-77454BD5D443}" type="parTrans" cxnId="{34E8C3CA-0EEF-4145-B8B0-BDB876C6B31B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090F34A-FD5C-4BBC-A1BA-08103AE7924D}" type="sibTrans" cxnId="{34E8C3CA-0EEF-4145-B8B0-BDB876C6B31B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55EAD54-D47D-49DD-B3C0-1C80E632ADB7}" type="pres">
      <dgm:prSet presAssocID="{76E88A2C-75B9-4D2F-976E-13442A3298BD}" presName="linear" presStyleCnt="0">
        <dgm:presLayoutVars>
          <dgm:dir/>
          <dgm:resizeHandles val="exact"/>
        </dgm:presLayoutVars>
      </dgm:prSet>
      <dgm:spPr/>
    </dgm:pt>
    <dgm:pt modelId="{04C787DC-C4BF-4C3B-9937-9DF69D28711A}" type="pres">
      <dgm:prSet presAssocID="{49E1B734-FBA3-4F7A-8C35-2264C51852AA}" presName="comp" presStyleCnt="0"/>
      <dgm:spPr/>
    </dgm:pt>
    <dgm:pt modelId="{8D2036D0-AC3F-41B0-990B-D07D929EAF99}" type="pres">
      <dgm:prSet presAssocID="{49E1B734-FBA3-4F7A-8C35-2264C51852AA}" presName="box" presStyleLbl="node1" presStyleIdx="0" presStyleCnt="1" custLinFactY="-100000" custLinFactNeighborX="17021" custLinFactNeighborY="-170264"/>
      <dgm:spPr/>
      <dgm:t>
        <a:bodyPr/>
        <a:lstStyle/>
        <a:p>
          <a:endParaRPr lang="ru-RU"/>
        </a:p>
      </dgm:t>
    </dgm:pt>
    <dgm:pt modelId="{FCF54A18-DABC-4EB4-B0F2-54929D07389B}" type="pres">
      <dgm:prSet presAssocID="{49E1B734-FBA3-4F7A-8C35-2264C51852AA}" presName="img" presStyleLbl="fgImgPlace1" presStyleIdx="0" presStyleCnt="1" custScaleX="83334" custScaleY="1125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2238DB3-9C1A-49D6-9A60-E6984983234F}" type="pres">
      <dgm:prSet presAssocID="{49E1B734-FBA3-4F7A-8C35-2264C51852AA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E8C3CA-0EEF-4145-B8B0-BDB876C6B31B}" srcId="{76E88A2C-75B9-4D2F-976E-13442A3298BD}" destId="{49E1B734-FBA3-4F7A-8C35-2264C51852AA}" srcOrd="0" destOrd="0" parTransId="{2815242D-E9E3-4DAF-997C-77454BD5D443}" sibTransId="{6090F34A-FD5C-4BBC-A1BA-08103AE7924D}"/>
    <dgm:cxn modelId="{45E0F130-4414-47E1-A179-DA2BCD3EDED5}" type="presOf" srcId="{49E1B734-FBA3-4F7A-8C35-2264C51852AA}" destId="{8D2036D0-AC3F-41B0-990B-D07D929EAF99}" srcOrd="0" destOrd="0" presId="urn:microsoft.com/office/officeart/2005/8/layout/vList4"/>
    <dgm:cxn modelId="{3B107599-0802-4E7F-B768-8EEC2B64C3B2}" type="presOf" srcId="{76E88A2C-75B9-4D2F-976E-13442A3298BD}" destId="{555EAD54-D47D-49DD-B3C0-1C80E632ADB7}" srcOrd="0" destOrd="0" presId="urn:microsoft.com/office/officeart/2005/8/layout/vList4"/>
    <dgm:cxn modelId="{0DE051E5-C885-4E4B-84E8-5BC2F8206DFF}" type="presOf" srcId="{49E1B734-FBA3-4F7A-8C35-2264C51852AA}" destId="{32238DB3-9C1A-49D6-9A60-E6984983234F}" srcOrd="1" destOrd="0" presId="urn:microsoft.com/office/officeart/2005/8/layout/vList4"/>
    <dgm:cxn modelId="{6019A181-E518-4037-AFF1-4295F3C6BFE7}" type="presParOf" srcId="{555EAD54-D47D-49DD-B3C0-1C80E632ADB7}" destId="{04C787DC-C4BF-4C3B-9937-9DF69D28711A}" srcOrd="0" destOrd="0" presId="urn:microsoft.com/office/officeart/2005/8/layout/vList4"/>
    <dgm:cxn modelId="{695E6705-97EC-497F-835B-3B86FDFB0B4B}" type="presParOf" srcId="{04C787DC-C4BF-4C3B-9937-9DF69D28711A}" destId="{8D2036D0-AC3F-41B0-990B-D07D929EAF99}" srcOrd="0" destOrd="0" presId="urn:microsoft.com/office/officeart/2005/8/layout/vList4"/>
    <dgm:cxn modelId="{55687984-55B6-4267-82A7-D21D017B2D9B}" type="presParOf" srcId="{04C787DC-C4BF-4C3B-9937-9DF69D28711A}" destId="{FCF54A18-DABC-4EB4-B0F2-54929D07389B}" srcOrd="1" destOrd="0" presId="urn:microsoft.com/office/officeart/2005/8/layout/vList4"/>
    <dgm:cxn modelId="{FD79A937-B7D2-4B64-9588-FC25C1F80A05}" type="presParOf" srcId="{04C787DC-C4BF-4C3B-9937-9DF69D28711A}" destId="{32238DB3-9C1A-49D6-9A60-E6984983234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EE2E7D-7E20-4CD1-8ECF-DFF51FA46871}">
      <dsp:nvSpPr>
        <dsp:cNvPr id="0" name=""/>
        <dsp:cNvSpPr/>
      </dsp:nvSpPr>
      <dsp:spPr>
        <a:xfrm>
          <a:off x="460905" y="1047"/>
          <a:ext cx="3479899" cy="2087939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1.Создать «Доску памяти» о жизни наших семей в период Великой Отечественной войны на сайте колледжа  </a:t>
          </a:r>
          <a:endParaRPr lang="ru-RU" sz="23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0905" y="1047"/>
        <a:ext cx="3479899" cy="2087939"/>
      </dsp:txXfrm>
    </dsp:sp>
    <dsp:sp modelId="{43902932-87FA-47D6-9B3B-AA90ACF89D2D}">
      <dsp:nvSpPr>
        <dsp:cNvPr id="0" name=""/>
        <dsp:cNvSpPr/>
      </dsp:nvSpPr>
      <dsp:spPr>
        <a:xfrm>
          <a:off x="4288794" y="1047"/>
          <a:ext cx="3479899" cy="2087939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Собрать и проанализировать материал о жизни своих семей в период Великой Отечественной войны</a:t>
          </a:r>
          <a:endParaRPr lang="ru-RU" sz="23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88794" y="1047"/>
        <a:ext cx="3479899" cy="2087939"/>
      </dsp:txXfrm>
    </dsp:sp>
    <dsp:sp modelId="{8591C424-B135-4580-920F-F42E13E137AA}">
      <dsp:nvSpPr>
        <dsp:cNvPr id="0" name=""/>
        <dsp:cNvSpPr/>
      </dsp:nvSpPr>
      <dsp:spPr>
        <a:xfrm>
          <a:off x="460905" y="2436976"/>
          <a:ext cx="3479899" cy="2087939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 Провести цикл занятий о историях наших семей в годы Великой Отечественной войны</a:t>
          </a:r>
          <a:endParaRPr lang="ru-RU" sz="23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0905" y="2436976"/>
        <a:ext cx="3479899" cy="2087939"/>
      </dsp:txXfrm>
    </dsp:sp>
    <dsp:sp modelId="{7BEAF697-F1E9-4319-8ADD-4425FDAE03C5}">
      <dsp:nvSpPr>
        <dsp:cNvPr id="0" name=""/>
        <dsp:cNvSpPr/>
      </dsp:nvSpPr>
      <dsp:spPr>
        <a:xfrm>
          <a:off x="4288794" y="2436976"/>
          <a:ext cx="3479899" cy="2087939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 Организовать и провести творческий час с использованием музыки, песен и стихотворений в годы Великой Отечественной войны</a:t>
          </a:r>
          <a:endParaRPr lang="ru-RU" sz="23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88794" y="2436976"/>
        <a:ext cx="3479899" cy="208793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58F7CE-959B-4DA3-ACC5-C1DEF1F01B2C}">
      <dsp:nvSpPr>
        <dsp:cNvPr id="0" name=""/>
        <dsp:cNvSpPr/>
      </dsp:nvSpPr>
      <dsp:spPr>
        <a:xfrm>
          <a:off x="0" y="491"/>
          <a:ext cx="8640960" cy="10071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Создана «Доска памяти» и собран материал о жизни наших семей в период Великой Отечественной войны на сайте колледжа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28904" y="491"/>
        <a:ext cx="6812055" cy="1007127"/>
      </dsp:txXfrm>
    </dsp:sp>
    <dsp:sp modelId="{4F21B4DB-2C81-437C-8886-A93AE90167DC}">
      <dsp:nvSpPr>
        <dsp:cNvPr id="0" name=""/>
        <dsp:cNvSpPr/>
      </dsp:nvSpPr>
      <dsp:spPr>
        <a:xfrm>
          <a:off x="446437" y="0"/>
          <a:ext cx="1036742" cy="100811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58F7CE-959B-4DA3-ACC5-C1DEF1F01B2C}">
      <dsp:nvSpPr>
        <dsp:cNvPr id="0" name=""/>
        <dsp:cNvSpPr/>
      </dsp:nvSpPr>
      <dsp:spPr>
        <a:xfrm>
          <a:off x="0" y="0"/>
          <a:ext cx="8640960" cy="10071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Студентами собран и проанализирован материал о своих семьях в период Великой Отечественной войны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28904" y="0"/>
        <a:ext cx="6812055" cy="1007127"/>
      </dsp:txXfrm>
    </dsp:sp>
    <dsp:sp modelId="{4F21B4DB-2C81-437C-8886-A93AE90167DC}">
      <dsp:nvSpPr>
        <dsp:cNvPr id="0" name=""/>
        <dsp:cNvSpPr/>
      </dsp:nvSpPr>
      <dsp:spPr>
        <a:xfrm>
          <a:off x="475073" y="0"/>
          <a:ext cx="979470" cy="100811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6094BB-5074-4BCF-A984-5AF752E58292}">
      <dsp:nvSpPr>
        <dsp:cNvPr id="0" name=""/>
        <dsp:cNvSpPr/>
      </dsp:nvSpPr>
      <dsp:spPr>
        <a:xfrm>
          <a:off x="0" y="0"/>
          <a:ext cx="8712968" cy="10801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 Проведен цикл занятий о истории наших семей в годы Великой Отечественной войны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50605" y="0"/>
        <a:ext cx="6862362" cy="1080120"/>
      </dsp:txXfrm>
    </dsp:sp>
    <dsp:sp modelId="{5A95D82A-B3BD-4754-8782-7708E729E9B2}">
      <dsp:nvSpPr>
        <dsp:cNvPr id="0" name=""/>
        <dsp:cNvSpPr/>
      </dsp:nvSpPr>
      <dsp:spPr>
        <a:xfrm>
          <a:off x="288030" y="0"/>
          <a:ext cx="1382556" cy="108012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2036D0-AC3F-41B0-990B-D07D929EAF99}">
      <dsp:nvSpPr>
        <dsp:cNvPr id="0" name=""/>
        <dsp:cNvSpPr/>
      </dsp:nvSpPr>
      <dsp:spPr>
        <a:xfrm>
          <a:off x="0" y="0"/>
          <a:ext cx="8640960" cy="12961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 Организован и проведен творческий час с использованием музыки, песен и стихотворений в годы Великой Отечественной войны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57806" y="0"/>
        <a:ext cx="6783153" cy="1296143"/>
      </dsp:txXfrm>
    </dsp:sp>
    <dsp:sp modelId="{FCF54A18-DABC-4EB4-B0F2-54929D07389B}">
      <dsp:nvSpPr>
        <dsp:cNvPr id="0" name=""/>
        <dsp:cNvSpPr/>
      </dsp:nvSpPr>
      <dsp:spPr>
        <a:xfrm>
          <a:off x="273624" y="64807"/>
          <a:ext cx="1440171" cy="116652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47BE6-7EEC-4C32-A6BE-7270494F7745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148255-5C1D-4A3F-ADA4-293AA67FA0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18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15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xn--e1akcq1b.xn--p1ai/images/banner/chirp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2555776" cy="136815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933056"/>
            <a:ext cx="5004048" cy="2708920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r>
              <a:rPr lang="ru-RU" sz="5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Разработчик: преподаватель специальных дисциплин: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Зайцева Кристина Викторовна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2132856"/>
            <a:ext cx="4968552" cy="2808312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Образовательный проект</a:t>
            </a:r>
            <a:r>
              <a:rPr lang="ru-RU" sz="3600" dirty="0" smtClean="0">
                <a:ea typeface="Calibri"/>
                <a:cs typeface="Times New Roman"/>
              </a:rPr>
              <a:t/>
            </a:r>
            <a:br>
              <a:rPr lang="ru-RU" sz="3600" dirty="0" smtClean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548680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477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Челябинской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6477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профессиональное образовательное учреждение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6477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«Челябинский профессиональный колледж»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Челябинский профессиональный колледж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8350" y="1196752"/>
            <a:ext cx="3295650" cy="742951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0" y="5924595"/>
            <a:ext cx="1080120" cy="933405"/>
          </a:xfrm>
          <a:prstGeom prst="roundRect">
            <a:avLst>
              <a:gd name="adj" fmla="val 10000"/>
            </a:avLst>
          </a:prstGeom>
          <a:blipFill rotWithShape="0">
            <a:blip r:embed="rId4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18799"/>
              <a:satOff val="-882"/>
              <a:lumOff val="3766"/>
              <a:alphaOff val="-13333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864096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251520" y="1124744"/>
          <a:ext cx="8640960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E:\ПРОЕКТ\Зайцева К.В\N5mCcIrFNW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2643182"/>
            <a:ext cx="2928940" cy="3905253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27" name="Picture 3" descr="E:\ПРОЕКТ\Зайцева К.В\TCutmy2Fhj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29190" y="2571744"/>
            <a:ext cx="3214710" cy="3929066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584176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семейных ценностей и знаний  у студентов о семейной жизни своих семей в период Великой Отечественной войны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5924595"/>
            <a:ext cx="1080120" cy="933405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18799"/>
              <a:satOff val="-882"/>
              <a:lumOff val="3766"/>
              <a:alphaOff val="-13333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844824"/>
          <a:ext cx="8219256" cy="4281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8012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Возможности и риски проекта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584" y="1700808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467544" y="1305275"/>
          <a:ext cx="8208912" cy="5394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04456"/>
                <a:gridCol w="4104456"/>
              </a:tblGrid>
              <a:tr h="49192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Возможности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Риски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3021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Гибкость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проекта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Срыв сроков реализации проекта (</a:t>
                      </a:r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короновирусная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инфекция </a:t>
                      </a: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COVID-19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92263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Повышение уровня компетентности педагогов команды</a:t>
                      </a:r>
                    </a:p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Эмоциональные риски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Низкий уровень готовности обучающихся к самостоятельной проектной деятельности </a:t>
                      </a:r>
                    </a:p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0" y="5924595"/>
            <a:ext cx="1080120" cy="933405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18799"/>
              <a:satOff val="-882"/>
              <a:lumOff val="3766"/>
              <a:alphaOff val="-13333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xn--e1akcq1b.xn--p1ai/images/banner/chirp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2843808" cy="136815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933056"/>
            <a:ext cx="5004048" cy="2708920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r>
              <a:rPr lang="ru-RU" sz="5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Разработчик: преподаватель специальных дисциплин: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Зайцева Кристина Викторовна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348880"/>
            <a:ext cx="6336704" cy="2808312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sz="3600" dirty="0" smtClean="0">
                <a:ea typeface="Calibri"/>
                <a:cs typeface="Times New Roman"/>
              </a:rPr>
              <a:t/>
            </a:r>
            <a:br>
              <a:rPr lang="ru-RU" sz="3600" dirty="0" smtClean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548680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477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Челябинской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6477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профессиональное образовательное учреждение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6477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«Челябинский профессиональный колледж»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Челябинский профессиональный колледж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8350" y="1196752"/>
            <a:ext cx="3295650" cy="742951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0" y="5924595"/>
            <a:ext cx="1080120" cy="933405"/>
          </a:xfrm>
          <a:prstGeom prst="roundRect">
            <a:avLst>
              <a:gd name="adj" fmla="val 10000"/>
            </a:avLst>
          </a:prstGeom>
          <a:blipFill rotWithShape="0">
            <a:blip r:embed="rId4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18799"/>
              <a:satOff val="-882"/>
              <a:lumOff val="3766"/>
              <a:alphaOff val="-13333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Причины и основания реализации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8" name="Picture 4" descr="http://sosch076.ucoz.ru/1/PDD/doblesti_i_slav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3"/>
            <a:ext cx="3763115" cy="5321279"/>
          </a:xfrm>
          <a:prstGeom prst="rect">
            <a:avLst/>
          </a:prstGeom>
          <a:noFill/>
        </p:spPr>
      </p:pic>
      <p:pic>
        <p:nvPicPr>
          <p:cNvPr id="21510" name="Picture 6" descr="https://mvd.consultant.ru/files/1055819/preview/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484784"/>
            <a:ext cx="3995936" cy="5832648"/>
          </a:xfrm>
          <a:prstGeom prst="rect">
            <a:avLst/>
          </a:prstGeom>
          <a:noFill/>
        </p:spPr>
      </p:pic>
      <p:pic>
        <p:nvPicPr>
          <p:cNvPr id="21506" name="Picture 2" descr="https://amurskiy.ru/sites/default/files/downloads/documents/anticorruption/75_pobeda_2020_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44824"/>
            <a:ext cx="1800200" cy="2076203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0" y="5924595"/>
            <a:ext cx="1080120" cy="933405"/>
          </a:xfrm>
          <a:prstGeom prst="roundRect">
            <a:avLst>
              <a:gd name="adj" fmla="val 10000"/>
            </a:avLst>
          </a:prstGeom>
          <a:blipFill rotWithShape="0">
            <a:blip r:embed="rId5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18799"/>
              <a:satOff val="-882"/>
              <a:lumOff val="3766"/>
              <a:alphaOff val="-13333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sun9-37.userapi.com/c847220/v847220470/1b4ce4/0yFvpIE1oq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00702"/>
            <a:ext cx="9144000" cy="11430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«Благословите женщину»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-428652"/>
            <a:ext cx="9144000" cy="30718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063880" y="0"/>
            <a:ext cx="1080120" cy="933405"/>
          </a:xfrm>
          <a:prstGeom prst="roundRect">
            <a:avLst>
              <a:gd name="adj" fmla="val 10000"/>
            </a:avLst>
          </a:prstGeom>
          <a:blipFill rotWithShape="0">
            <a:blip r:embed="rId3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18799"/>
              <a:satOff val="-882"/>
              <a:lumOff val="3766"/>
              <a:alphaOff val="-13333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584176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семейных ценностей и знаний  у студентов о семейной жизни своих семей в период Великой Отечественной войны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5924595"/>
            <a:ext cx="1080120" cy="933405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18799"/>
              <a:satOff val="-882"/>
              <a:lumOff val="3766"/>
              <a:alphaOff val="-13333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условий для формирования семейных ценностей и знаний не мене чем у 80% обучающихся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ЧелПК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 семьях военнослужащих в период Великой Отечественной войны на уровне выше среднего через участие в мероприятиях проекта к октябрю 2020 года</a:t>
            </a:r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5924595"/>
            <a:ext cx="1080120" cy="933405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18799"/>
              <a:satOff val="-882"/>
              <a:lumOff val="3766"/>
              <a:alphaOff val="-13333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84482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0" y="5924595"/>
            <a:ext cx="1080120" cy="933405"/>
          </a:xfrm>
          <a:prstGeom prst="roundRect">
            <a:avLst>
              <a:gd name="adj" fmla="val 10000"/>
            </a:avLst>
          </a:prstGeom>
          <a:blipFill rotWithShape="0">
            <a:blip r:embed="rId7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18799"/>
              <a:satOff val="-882"/>
              <a:lumOff val="3766"/>
              <a:alphaOff val="-13333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864096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251520" y="1196752"/>
          <a:ext cx="864096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31" name="Picture 7" descr="E:\ПРОЕКТ\Сайт 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7704" y="2708920"/>
            <a:ext cx="4844287" cy="3672408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29" name="Picture 5" descr="E:\ПРОЕКТ\Сайт 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0658" y="2276873"/>
            <a:ext cx="2275309" cy="1944215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30" name="Picture 6" descr="E:\ПРОЕКТ\Сайт 3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849895"/>
            <a:ext cx="2145459" cy="1891473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864096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251520" y="1196752"/>
          <a:ext cx="864096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E:\ПРОЕКТ\Зайцева К.В\img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2428868"/>
            <a:ext cx="4429124" cy="421484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075" name="Picture 3" descr="E:\ПРОЕКТ\Зайцева К.В\imag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2357430"/>
            <a:ext cx="2238370" cy="2772690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076" name="Picture 4" descr="E:\ПРОЕКТ\Зайцева К.В\142960-96a4c1780ba19a5aab91e9e8f32d506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6314" y="4071942"/>
            <a:ext cx="2071702" cy="2549787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864096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251520" y="1196752"/>
          <a:ext cx="8712968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E:\ПРОЕКТ\Зайцева К.В\QYJATZeDJL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2786058"/>
            <a:ext cx="2571768" cy="342902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051" name="Picture 3" descr="E:\ПРОЕКТ\Зайцева К.В\xiGfZ2dv85c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86512" y="2786058"/>
            <a:ext cx="2607488" cy="3476650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052" name="Picture 4" descr="E:\ПРОЕКТ\Зайцева К.В\ot_nAG4_CeI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86116" y="2786058"/>
            <a:ext cx="2589628" cy="3452837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</TotalTime>
  <Words>305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Образовательный проект </vt:lpstr>
      <vt:lpstr>Причины и основания реализации проекта</vt:lpstr>
      <vt:lpstr>«Благословите женщину»</vt:lpstr>
      <vt:lpstr>Статистика сформированности семейных ценностей и знаний  у студентов о семейной жизни своих семей в период Великой Отечественной войны</vt:lpstr>
      <vt:lpstr>Цель проекта</vt:lpstr>
      <vt:lpstr>Задачи проекта</vt:lpstr>
      <vt:lpstr>Результат проекта</vt:lpstr>
      <vt:lpstr>Результат проекта</vt:lpstr>
      <vt:lpstr>Результат проекта</vt:lpstr>
      <vt:lpstr>Результат проекта</vt:lpstr>
      <vt:lpstr>Статистика сформированности семейных ценностей и знаний  у студентов о семейной жизни своих семей в период Великой Отечественной войны</vt:lpstr>
      <vt:lpstr>Возможности и риски проекта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в раннем возрасте</dc:title>
  <dc:creator>HP-13</dc:creator>
  <cp:lastModifiedBy>79123119152</cp:lastModifiedBy>
  <cp:revision>78</cp:revision>
  <dcterms:created xsi:type="dcterms:W3CDTF">2020-02-21T04:47:03Z</dcterms:created>
  <dcterms:modified xsi:type="dcterms:W3CDTF">2020-10-19T11:48:50Z</dcterms:modified>
</cp:coreProperties>
</file>