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6" r:id="rId10"/>
    <p:sldId id="268" r:id="rId11"/>
    <p:sldId id="269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518" y="-117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18.09.25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789" y="1643050"/>
            <a:ext cx="640983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22 августа  -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Государственного</a:t>
            </a:r>
          </a:p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флага России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4808" y="1889801"/>
            <a:ext cx="35926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Print" pitchFamily="2" charset="0"/>
              </a:rPr>
              <a:t>Игра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Print" pitchFamily="2" charset="0"/>
              </a:rPr>
              <a:t> «Составь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Segoe Print" pitchFamily="2" charset="0"/>
              </a:rPr>
              <a:t>Российский флаг»</a:t>
            </a:r>
            <a:endParaRPr lang="ru-RU" sz="2800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6486" y="571481"/>
            <a:ext cx="51852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Для чего нужен флаг России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Флаг России — это важный символ нашей страны.  Это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-</a:t>
            </a: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визитная карточка нашей страны.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Он помогает нам помнить о нашей Родине и о том, что мы все — россияне.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Флаг поднимают на важных мероприятиях, чтобы все знали, что это праздник или важное событие для нашей страны.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95678" y="4500570"/>
            <a:ext cx="4953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Флаг Российской Федерации вывешивается на стенах зданий государственных учреждений или поднимается на мачтах-флагштоках в дни государственных праздников.</a:t>
            </a:r>
            <a:endParaRPr lang="ru-RU" sz="2000" dirty="0"/>
          </a:p>
        </p:txBody>
      </p:sp>
      <p:pic>
        <p:nvPicPr>
          <p:cNvPr id="1027" name="Picture 3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1269" y="3643314"/>
            <a:ext cx="2305150" cy="3000396"/>
          </a:xfrm>
          <a:prstGeom prst="rect">
            <a:avLst/>
          </a:prstGeom>
          <a:noFill/>
        </p:spPr>
      </p:pic>
      <p:pic>
        <p:nvPicPr>
          <p:cNvPr id="1029" name="Picture 5" descr="Picture backgroun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3432" y="214290"/>
            <a:ext cx="216259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3006" y="214291"/>
            <a:ext cx="6036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История флага</a:t>
            </a:r>
            <a:endParaRPr lang="ru-RU" sz="3600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Рисунок 3" descr="Mobirise"/>
          <p:cNvPicPr/>
          <p:nvPr/>
        </p:nvPicPr>
        <p:blipFill>
          <a:blip r:embed="rId3"/>
          <a:srcRect l="5405" r="9460" b="1961"/>
          <a:stretch>
            <a:fillRect/>
          </a:stretch>
        </p:blipFill>
        <p:spPr bwMode="auto">
          <a:xfrm>
            <a:off x="1083442" y="1071546"/>
            <a:ext cx="750694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4" descr="Mobiri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486" y="1000108"/>
            <a:ext cx="39296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Романов, Алексей Михайлович | это... Что такое Романов, Алексей Михайлович?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24" y="714356"/>
            <a:ext cx="4146820" cy="46532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60833" y="3786191"/>
            <a:ext cx="975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1668г.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5609" y="5500703"/>
            <a:ext cx="2986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Романов </a:t>
            </a:r>
          </a:p>
          <a:p>
            <a:pPr algn="ctr"/>
            <a:r>
              <a:rPr lang="ru-RU" sz="2400" dirty="0" smtClean="0"/>
              <a:t>Алексей Михайлович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5" descr="Mobiri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3006" y="214290"/>
            <a:ext cx="2863473" cy="17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6" descr="Mobiri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8686" y="214290"/>
            <a:ext cx="28894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 descr="Mobirise"/>
          <p:cNvPicPr>
            <a:picLocks noChangeAspect="1" noChangeArrowheads="1"/>
          </p:cNvPicPr>
          <p:nvPr/>
        </p:nvPicPr>
        <p:blipFill>
          <a:blip r:embed="rId5"/>
          <a:srcRect l="2495" t="3390" r="3947"/>
          <a:stretch>
            <a:fillRect/>
          </a:stretch>
        </p:blipFill>
        <p:spPr bwMode="auto">
          <a:xfrm>
            <a:off x="1393007" y="2071678"/>
            <a:ext cx="6517155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10520" y="1214422"/>
            <a:ext cx="975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1705г.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3" descr="Mobiri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31" y="500043"/>
            <a:ext cx="3352768" cy="207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3" descr="Аспирант КФУ рассказал о родственнике, водрузившем Знамя ...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1" name="AutoShape 5" descr="Аспирант КФУ рассказал о родственнике, водрузившем Знамя ...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3" name="Picture 7" descr="https://media.kpfu.ru/sites/default/files/2022-04/1_11.jpeg"/>
          <p:cNvPicPr>
            <a:picLocks noChangeAspect="1" noChangeArrowheads="1"/>
          </p:cNvPicPr>
          <p:nvPr/>
        </p:nvPicPr>
        <p:blipFill>
          <a:blip r:embed="rId4"/>
          <a:srcRect l="21623" t="4658"/>
          <a:stretch>
            <a:fillRect/>
          </a:stretch>
        </p:blipFill>
        <p:spPr bwMode="auto">
          <a:xfrm>
            <a:off x="4101698" y="2786058"/>
            <a:ext cx="5085148" cy="37862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6050" y="2714620"/>
            <a:ext cx="1607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1917 – 1991г.</a:t>
            </a:r>
            <a:endParaRPr lang="ru-RU" sz="2000" dirty="0"/>
          </a:p>
        </p:txBody>
      </p:sp>
      <p:pic>
        <p:nvPicPr>
          <p:cNvPr id="19465" name="Picture 9" descr="Флаг СССР, с серпом и молотом"/>
          <p:cNvPicPr>
            <a:picLocks noChangeAspect="1" noChangeArrowheads="1"/>
          </p:cNvPicPr>
          <p:nvPr/>
        </p:nvPicPr>
        <p:blipFill>
          <a:blip r:embed="rId5" cstate="print"/>
          <a:srcRect r="21248"/>
          <a:stretch>
            <a:fillRect/>
          </a:stretch>
        </p:blipFill>
        <p:spPr bwMode="auto">
          <a:xfrm>
            <a:off x="4256480" y="571480"/>
            <a:ext cx="3327820" cy="2000264"/>
          </a:xfrm>
          <a:prstGeom prst="rect">
            <a:avLst/>
          </a:prstGeom>
          <a:noFill/>
        </p:spPr>
      </p:pic>
      <p:pic>
        <p:nvPicPr>
          <p:cNvPr id="19466" name="Рисунок 14" descr="Mobiris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530" y="3571876"/>
            <a:ext cx="346732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73877" y="1000108"/>
            <a:ext cx="355999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1991 году началась новая история флага России. Государственным флагом было признано прямоугольное полотнище с горизонтальными полосками белого, синего и красного цветов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1994 года 22 августа было объявлено Днем государственного флага Российской Федерации.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8653" y="785794"/>
            <a:ext cx="4720870" cy="435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6"/>
          <p:cNvSpPr txBox="1">
            <a:spLocks/>
          </p:cNvSpPr>
          <p:nvPr/>
        </p:nvSpPr>
        <p:spPr>
          <a:xfrm>
            <a:off x="4566044" y="714356"/>
            <a:ext cx="4530360" cy="53578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Флаг является одним из важных символов государства. Государственный Флаг России — символ единения и согласия, национальной принадлежности и культуры.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Флаг — это знак уважения к Родине. За осквернение флага следует строгое наказание, как за оскорбление государства.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Каждый цвет российского флага имеет свое значение: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белый — мир, чистота, совершенство;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синий — вера и верность;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красный — энергия, сила, кровь, пролитая за Отечество.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530" y="1142984"/>
            <a:ext cx="4069416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6486" y="571481"/>
            <a:ext cx="8280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  <a:t>Игра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  <a:t>«Российский </a:t>
            </a:r>
            <a:r>
              <a:rPr lang="ru-RU" sz="4000" b="1" dirty="0" err="1" smtClean="0">
                <a:solidFill>
                  <a:srgbClr val="FF0000"/>
                </a:solidFill>
                <a:latin typeface="Segoe Print" pitchFamily="2" charset="0"/>
              </a:rPr>
              <a:t>триколор</a:t>
            </a:r>
            <a: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  <a:t>»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2050" name="Picture 2" descr="https://avatars.mds.yandex.net/i?id=9b7749cde7909c9b99b20a4b7af47033d8735799-4576013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483" y="2428869"/>
            <a:ext cx="4953000" cy="30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224</Words>
  <Application>Microsoft Office PowerPoint</Application>
  <PresentationFormat>Лист A4 (210x297 мм)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Шахова</dc:creator>
  <cp:lastModifiedBy>Elena</cp:lastModifiedBy>
  <cp:revision>82</cp:revision>
  <dcterms:created xsi:type="dcterms:W3CDTF">2024-05-31T04:58:26Z</dcterms:created>
  <dcterms:modified xsi:type="dcterms:W3CDTF">2025-09-18T02:36:29Z</dcterms:modified>
</cp:coreProperties>
</file>