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9" r:id="rId4"/>
    <p:sldId id="267" r:id="rId5"/>
    <p:sldId id="260" r:id="rId6"/>
    <p:sldId id="261" r:id="rId7"/>
    <p:sldId id="264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7" autoAdjust="0"/>
    <p:restoredTop sz="86500" autoAdjust="0"/>
  </p:normalViewPr>
  <p:slideViewPr>
    <p:cSldViewPr>
      <p:cViewPr varScale="1">
        <p:scale>
          <a:sx n="79" d="100"/>
          <a:sy n="79" d="100"/>
        </p:scale>
        <p:origin x="120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26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19A2E7-C975-4075-A128-8546854B9B8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96B88-E613-413A-9A60-E02FFEBF8F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596B88-E613-413A-9A60-E02FFEBF8FA3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571612"/>
            <a:ext cx="8572560" cy="285752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Сложноподчиненные предложения при описании физических явлений</a:t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sz="1800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357166"/>
            <a:ext cx="7572428" cy="107157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Урок обобщения и систематизации знаний по русскому языку и физике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00496" y="414338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учитель русского языка и литературы  высшей квалификационной категории- Бобрик О. В. </a:t>
            </a:r>
          </a:p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учитель  физики  высшей квалификационной категории- </a:t>
            </a:r>
          </a:p>
          <a:p>
            <a:r>
              <a:rPr lang="ru-RU" b="1" dirty="0" smtClean="0"/>
              <a:t>Борисова И.П.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5">
                    <a:lumMod val="75000"/>
                  </a:schemeClr>
                </a:solidFill>
              </a:rPr>
              <a:t>Л. Н. Толстой. Рассказ аэронавта</a:t>
            </a:r>
            <a:endParaRPr lang="ru-RU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929718" cy="56436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Герой рассказа поднялся в воздух на  воздушном шаре. </a:t>
            </a:r>
          </a:p>
          <a:p>
            <a:pPr>
              <a:buNone/>
            </a:pPr>
            <a:r>
              <a:rPr lang="ru-RU" b="1" dirty="0" smtClean="0"/>
              <a:t>«Чтобы узнать  поднимаюсь ли я или стою на месте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 я выбросил бумажки из лодки. Бумажки точно камни летели книзу. Значит я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как стрела летел кверху»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Задания: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 Расставьте  в предложениях знаки препинания.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b="1" i="1" dirty="0" smtClean="0">
                <a:solidFill>
                  <a:schemeClr val="accent4">
                    <a:lumMod val="50000"/>
                  </a:schemeClr>
                </a:solidFill>
              </a:rPr>
              <a:t>Какие это предложения? Ответ обоснуйте.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Program Files\Microsoft Office\MEDIA\CAGCAT10\j0297707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14464"/>
            <a:ext cx="9144000" cy="514353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1714488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u="sng" dirty="0" smtClean="0">
                <a:solidFill>
                  <a:srgbClr val="FF0000"/>
                </a:solidFill>
              </a:rPr>
              <a:t>Задание:</a:t>
            </a:r>
          </a:p>
          <a:p>
            <a:pPr marL="514350" indent="-514350">
              <a:buFont typeface="Wingdings" pitchFamily="2" charset="2"/>
              <a:buChar char="v"/>
            </a:pPr>
            <a:r>
              <a:rPr lang="ru-RU" sz="3600" b="1" dirty="0" smtClean="0"/>
              <a:t> Для чего аэронавт выбросил бумажки?</a:t>
            </a:r>
          </a:p>
          <a:p>
            <a:pPr marL="514350" indent="-514350">
              <a:buNone/>
            </a:pPr>
            <a:r>
              <a:rPr lang="ru-RU" sz="3600" b="1" dirty="0" smtClean="0"/>
              <a:t>(</a:t>
            </a:r>
            <a:r>
              <a:rPr lang="ru-RU" sz="3100" b="1" dirty="0" smtClean="0"/>
              <a:t>в ответе используйте сложноподчиненное предложение)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000496" y="2143116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думаем 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3929066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записываем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929322" y="4857760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обсуждаем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Program Files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-1"/>
            <a:ext cx="2000232" cy="171134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186106" cy="79690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Ответ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58578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/>
              <a:t>   «Чтобы узнать 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  <a:r>
              <a:rPr lang="ru-RU" sz="4800" b="1" dirty="0" smtClean="0"/>
              <a:t> поднимаюсь ли я или стою на месте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  <a:r>
              <a:rPr lang="ru-RU" sz="4800" b="1" dirty="0" smtClean="0"/>
              <a:t> я выбросил бумажки из лодки. Бумажки 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  <a:r>
              <a:rPr lang="ru-RU" sz="4800" b="1" dirty="0" smtClean="0"/>
              <a:t>точно камни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  <a:r>
              <a:rPr lang="ru-RU" sz="4800" b="1" dirty="0" smtClean="0"/>
              <a:t> летели книзу. Значит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  <a:r>
              <a:rPr lang="ru-RU" sz="4800" b="1" dirty="0" smtClean="0"/>
              <a:t> я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  <a:r>
              <a:rPr lang="ru-RU" sz="4800" b="1" dirty="0" smtClean="0"/>
              <a:t> как стрела</a:t>
            </a:r>
            <a:r>
              <a:rPr lang="ru-RU" sz="4800" b="1" dirty="0" smtClean="0">
                <a:solidFill>
                  <a:srgbClr val="FF0000"/>
                </a:solidFill>
              </a:rPr>
              <a:t>,</a:t>
            </a:r>
            <a:r>
              <a:rPr lang="ru-RU" sz="4800" b="1" dirty="0" smtClean="0"/>
              <a:t> летел кверху»</a:t>
            </a:r>
            <a:r>
              <a:rPr lang="ru-RU" sz="48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tatic4.read.ru/images/illustrations/13189944393878540773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4" y="0"/>
            <a:ext cx="3286116" cy="4516998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2"/>
            <a:ext cx="6786610" cy="250033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    Как только прозвенел звонок на урок Филиппок прибавил шаг и стал двигаться равноускоренно проходя каждую секунду путь в 0,5 метра.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28596" y="2643182"/>
            <a:ext cx="57864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200" b="1" u="sng" dirty="0" smtClean="0">
                <a:solidFill>
                  <a:srgbClr val="FF0000"/>
                </a:solidFill>
              </a:rPr>
              <a:t> Задание</a:t>
            </a:r>
            <a:r>
              <a:rPr lang="ru-RU" sz="2800" b="1" u="sng" dirty="0" smtClean="0">
                <a:solidFill>
                  <a:srgbClr val="FF0000"/>
                </a:solidFill>
              </a:rPr>
              <a:t>:</a:t>
            </a:r>
            <a:endParaRPr lang="ru-RU" sz="2800" b="1" dirty="0" smtClean="0"/>
          </a:p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/>
              <a:t>Расставьте знаки препинания.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57158" y="3714752"/>
            <a:ext cx="804861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/>
              <a:t>Определите вид придаточного предложения</a:t>
            </a:r>
          </a:p>
          <a:p>
            <a:pPr marL="514350" indent="-514350"/>
            <a:r>
              <a:rPr lang="ru-RU" sz="2800" b="1" dirty="0" smtClean="0"/>
              <a:t>и вид связи?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0034" y="5143512"/>
            <a:ext cx="7143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itchFamily="2" charset="2"/>
              <a:buChar char="v"/>
            </a:pPr>
            <a:r>
              <a:rPr lang="ru-RU" sz="2800" b="1" dirty="0" smtClean="0"/>
              <a:t>Есть ли в предложении «физические» ошибки? Если есть , то какие?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428628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FF0000"/>
                </a:solidFill>
              </a:rPr>
              <a:t>Билет на вход (  на  13.12.13)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58204" cy="5572164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1.Мальчик поднялся за дразнящей его обезьяной на перекладину верхушки мачты. 2.Если он только  оступится, он бы вдребезги разбился о палубу. 3.Даже если б он не оступился  а дошел до края перекладины и взял шляпу то трудно было ему повернуться и дойти назад до мачты. 4.Все молча смотрели на него и ждали что будет…   5.В это время капитан корабля отец мальчика вышел из каюты. 6Он нес ружье чтобы стрелять чаек. 7.Когда капитан увидал сына на мачте  он прицелился в сына и закричал:</a:t>
            </a:r>
          </a:p>
          <a:p>
            <a:pPr algn="just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8. - В  воду!  9. Прыгай! 10.  Застрелю!</a:t>
            </a:r>
          </a:p>
          <a:p>
            <a:pPr>
              <a:lnSpc>
                <a:spcPct val="150000"/>
              </a:lnSpc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11. Точно пушечное ядро шлепнуло тело мальчика в воду. 12. Едва волны закрыли мальчика  как двадцать матросов спрыгнули с корабля в море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Прыжок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91701"/>
            <a:ext cx="9144000" cy="69497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Билет на выход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400" b="1" u="sng" dirty="0" smtClean="0">
                <a:solidFill>
                  <a:srgbClr val="C00000"/>
                </a:solidFill>
              </a:rPr>
              <a:t>Решите задачу:</a:t>
            </a:r>
          </a:p>
          <a:p>
            <a:r>
              <a:rPr lang="ru-RU" b="1" dirty="0" smtClean="0"/>
              <a:t>Определите скорость вхождения мальчика в воду, если он падал с горизонтальной скоростью 3 м/с  </a:t>
            </a:r>
            <a:r>
              <a:rPr lang="ru-RU" b="1" dirty="0" err="1" smtClean="0"/>
              <a:t>с</a:t>
            </a:r>
            <a:r>
              <a:rPr lang="ru-RU" b="1" dirty="0" smtClean="0"/>
              <a:t> высоты 2 метра.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1168</TotalTime>
  <Words>362</Words>
  <Application>Microsoft Office PowerPoint</Application>
  <PresentationFormat>Экран (4:3)</PresentationFormat>
  <Paragraphs>37</Paragraphs>
  <Slides>8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Тема Office</vt:lpstr>
      <vt:lpstr>Сложноподчиненные предложения при описании физических явлений </vt:lpstr>
      <vt:lpstr>Л. Н. Толстой. Рассказ аэронавта</vt:lpstr>
      <vt:lpstr>Презентация PowerPoint</vt:lpstr>
      <vt:lpstr>Ответ</vt:lpstr>
      <vt:lpstr>Презентация PowerPoint</vt:lpstr>
      <vt:lpstr>Билет на вход (  на  13.12.13)</vt:lpstr>
      <vt:lpstr>Презентация PowerPoint</vt:lpstr>
      <vt:lpstr>Билет на выход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Сложноподчиненные предложения при описании физических явлений</dc:title>
  <dc:creator>Учитель</dc:creator>
  <cp:lastModifiedBy>Ольга</cp:lastModifiedBy>
  <cp:revision>107</cp:revision>
  <dcterms:created xsi:type="dcterms:W3CDTF">2013-11-29T05:34:14Z</dcterms:created>
  <dcterms:modified xsi:type="dcterms:W3CDTF">2021-11-08T07:19:12Z</dcterms:modified>
</cp:coreProperties>
</file>