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56" r:id="rId9"/>
  </p:sldMasterIdLst>
  <p:sldIdLst>
    <p:sldId id="271" r:id="rId10"/>
    <p:sldId id="273" r:id="rId11"/>
    <p:sldId id="256" r:id="rId12"/>
    <p:sldId id="260" r:id="rId13"/>
    <p:sldId id="264" r:id="rId14"/>
    <p:sldId id="263" r:id="rId15"/>
    <p:sldId id="265" r:id="rId16"/>
    <p:sldId id="269" r:id="rId17"/>
    <p:sldId id="266" r:id="rId18"/>
    <p:sldId id="268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15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97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642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145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30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787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59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6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751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615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740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815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6021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67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12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78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7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096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747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38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8555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55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7837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21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4552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52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26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42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976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819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2261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763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590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189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398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6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224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498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2567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954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7009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860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883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0664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5211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07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390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837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483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463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081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758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470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507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426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1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76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4498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210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892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7642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282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20506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719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507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4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1835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0761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44985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2104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892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0764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282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2050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7197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537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707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6245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75336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18302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6729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6430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670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8906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18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2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54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27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8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7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3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3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5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ru.wikipedia.org/wiki/57-%D1%8F_%D0%B0%D1%80%D0%BC%D0%B8%D1%8F_(%D0%A1%D0%A1%D0%A1%D0%A0)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369474"/>
              </p:ext>
            </p:extLst>
          </p:nvPr>
        </p:nvGraphicFramePr>
        <p:xfrm>
          <a:off x="1043608" y="1196752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 01.08.1940 г.;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01.09.1939 г.;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 11.10.1941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22.06.1941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937078" y="640040"/>
            <a:ext cx="3602846" cy="376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ea typeface="Calibri"/>
              </a:rPr>
              <a:t>1. Когда началась Вторая мировая война?</a:t>
            </a:r>
            <a:endParaRPr lang="ru-RU" sz="1400" dirty="0">
              <a:ea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37078" y="1772816"/>
            <a:ext cx="7451346" cy="324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2. Вторая мировая война началась вторжением немецких войск на территорию…?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477562"/>
              </p:ext>
            </p:extLst>
          </p:nvPr>
        </p:nvGraphicFramePr>
        <p:xfrm>
          <a:off x="1115616" y="2097200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1) Голландии;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Италии;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2) Чехословакии;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Польши.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937078" y="2636912"/>
            <a:ext cx="7451346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3. Какого числа, месяца и года началась Великая Отечественная война Советского Союза против фашистской Германии?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493935"/>
              </p:ext>
            </p:extLst>
          </p:nvPr>
        </p:nvGraphicFramePr>
        <p:xfrm>
          <a:off x="1231574" y="3224765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22 июня 1941 г.;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21 июля 1941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30 сентября 1940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1 сентября 1939 г.;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937078" y="3717032"/>
            <a:ext cx="7451346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4. Подумайте и назовите дату окончания  Второй мировой  войны?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911068"/>
              </p:ext>
            </p:extLst>
          </p:nvPr>
        </p:nvGraphicFramePr>
        <p:xfrm>
          <a:off x="1259632" y="4149080"/>
          <a:ext cx="625729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33090"/>
                <a:gridCol w="31242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6725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11 октября 1946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10 ноября 1945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2 сентября 1945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9 мая 1945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937078" y="4725144"/>
            <a:ext cx="7451346" cy="572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5. Завершающим аккордом в череде битв Великой Отечественной войны является Берлинская операция. Укажите даты проведения данной операции.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43063"/>
              </p:ext>
            </p:extLst>
          </p:nvPr>
        </p:nvGraphicFramePr>
        <p:xfrm>
          <a:off x="1354401" y="5381772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25.07.-31.12.1942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23.06.-29.08.1944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16.04.-02.05.1945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14.01.-01.03.1944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5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99591" y="908720"/>
            <a:ext cx="73448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2400" i="1" dirty="0">
              <a:solidFill>
                <a:prstClr val="black"/>
              </a:solidFill>
            </a:endParaRPr>
          </a:p>
        </p:txBody>
      </p:sp>
      <p:pic>
        <p:nvPicPr>
          <p:cNvPr id="3" name="Рисунок 2" descr="E:\госархив\799 Гниломёдов Иван Андреевич 1987 Портрет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2036" r="15309" b="21154"/>
          <a:stretch/>
        </p:blipFill>
        <p:spPr bwMode="auto">
          <a:xfrm>
            <a:off x="427551" y="745947"/>
            <a:ext cx="2800350" cy="36772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E:\госархив\694 Гниломёдов выступает на открытии бюста Ю.В. Романенко 1983.jpe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1" t="20129" r="1820" b="34475"/>
          <a:stretch/>
        </p:blipFill>
        <p:spPr bwMode="auto">
          <a:xfrm>
            <a:off x="5436096" y="4291036"/>
            <a:ext cx="3505200" cy="2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E:\Для Марины Николаевны\Штаб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506" y="1236125"/>
            <a:ext cx="4446918" cy="26969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139952" y="631721"/>
            <a:ext cx="448879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ea typeface="Times New Roman"/>
              </a:rPr>
              <a:t>И.А. Гниломедов (второй ряд слева-второй)</a:t>
            </a:r>
            <a:endParaRPr lang="ru-RU" sz="1600" dirty="0"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4509" y="4633522"/>
            <a:ext cx="17281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a typeface="Times New Roman"/>
              </a:rPr>
              <a:t>И.А. Гниломедов выступает перед рабочими</a:t>
            </a:r>
            <a:endParaRPr lang="ru-RU" sz="1600" dirty="0"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772021"/>
            <a:ext cx="29763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a typeface="Times New Roman"/>
              </a:rPr>
              <a:t>После войны в </a:t>
            </a:r>
            <a:r>
              <a:rPr lang="ru-RU" dirty="0" smtClean="0">
                <a:ea typeface="Times New Roman"/>
              </a:rPr>
              <a:t> </a:t>
            </a:r>
            <a:r>
              <a:rPr lang="ru-RU" dirty="0">
                <a:ea typeface="Times New Roman"/>
              </a:rPr>
              <a:t>Бузулуке </a:t>
            </a:r>
            <a:r>
              <a:rPr lang="ru-RU" dirty="0" smtClean="0">
                <a:ea typeface="Times New Roman"/>
              </a:rPr>
              <a:t> </a:t>
            </a:r>
            <a:r>
              <a:rPr lang="ru-RU" dirty="0">
                <a:ea typeface="Times New Roman"/>
              </a:rPr>
              <a:t>работал в штабе революционных, боевых и трудовых традиций при горкоме комсомола ВЛКСМ.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29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1035" y="436022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Результаты исследования</a:t>
            </a:r>
            <a:endParaRPr lang="ru-RU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219861"/>
              </p:ext>
            </p:extLst>
          </p:nvPr>
        </p:nvGraphicFramePr>
        <p:xfrm>
          <a:off x="179512" y="908720"/>
          <a:ext cx="8856984" cy="51125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7123"/>
                <a:gridCol w="1107123"/>
                <a:gridCol w="1107123"/>
                <a:gridCol w="1107123"/>
                <a:gridCol w="1107123"/>
                <a:gridCol w="1107123"/>
                <a:gridCol w="1107123"/>
                <a:gridCol w="1107123"/>
              </a:tblGrid>
              <a:tr h="1317349"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ФИО героя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Место рождения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Статус семьи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Годы жизни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Кем служил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Год присвоения звания Героя или совершения подвига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Возраст на момент подвига</a:t>
                      </a:r>
                      <a:endParaRPr lang="ru-RU" sz="1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1" dirty="0" smtClean="0"/>
                        <a:t>Как увековечены</a:t>
                      </a:r>
                      <a:r>
                        <a:rPr lang="ru-RU" sz="1300" b="1" i="1" baseline="0" dirty="0" smtClean="0"/>
                        <a:t> в истории</a:t>
                      </a:r>
                      <a:endParaRPr lang="ru-RU" sz="1300" b="1" i="1" dirty="0"/>
                    </a:p>
                  </a:txBody>
                  <a:tcPr/>
                </a:tc>
              </a:tr>
              <a:tr h="2352408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Карханин</a:t>
                      </a:r>
                      <a:r>
                        <a:rPr lang="ru-RU" sz="1600" dirty="0" smtClean="0"/>
                        <a:t> И.М.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с.Лоховка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Крестьянская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1918-1942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Разведчик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1942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Мемориальная доска и братская могила на месте гибели, улица в </a:t>
                      </a:r>
                      <a:r>
                        <a:rPr lang="ru-RU" sz="1600" dirty="0" err="1" smtClean="0"/>
                        <a:t>п.Колтубановский</a:t>
                      </a:r>
                      <a:endParaRPr lang="ru-RU" sz="1600" dirty="0"/>
                    </a:p>
                  </a:txBody>
                  <a:tcPr/>
                </a:tc>
              </a:tr>
              <a:tr h="8468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Клименко М.Г.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х.Пятибратский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Крестьянская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1906-1991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Летчик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1941 (первый в области)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?</a:t>
                      </a:r>
                      <a:endParaRPr lang="ru-RU" sz="1600" dirty="0"/>
                    </a:p>
                  </a:txBody>
                  <a:tcPr/>
                </a:tc>
              </a:tr>
              <a:tr h="59594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Гниломедов И.А.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г.Бузулук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рабочая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1919-1987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Танкист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1945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Улица в </a:t>
                      </a:r>
                      <a:r>
                        <a:rPr lang="ru-RU" sz="1600" dirty="0" err="1" smtClean="0"/>
                        <a:t>г.Бузулуке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09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7056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ea typeface="Calibri"/>
              </a:rPr>
              <a:t>6.  Как назывался немецкий план ведения войны против СССР?</a:t>
            </a:r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452814"/>
              </p:ext>
            </p:extLst>
          </p:nvPr>
        </p:nvGraphicFramePr>
        <p:xfrm>
          <a:off x="1407666" y="1340768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план «Барбаросса»;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план «Сатурн»;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1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план «Вольфшанцев»;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план «Цитадель».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87624" y="2060848"/>
            <a:ext cx="7056784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spc="-10" dirty="0">
                <a:ea typeface="Calibri"/>
                <a:cs typeface="Times New Roman"/>
              </a:rPr>
              <a:t>7. Немецкий план ведения войны против СССР «Барбаросса» предусматривал: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427188"/>
            <a:ext cx="6552728" cy="92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spc="-10" dirty="0">
                <a:ea typeface="Calibri"/>
                <a:cs typeface="Times New Roman"/>
              </a:rPr>
              <a:t>1) молниеносную войну сроком 5 месяцев;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spc="-10" dirty="0">
                <a:ea typeface="Calibri"/>
                <a:cs typeface="Times New Roman"/>
              </a:rPr>
              <a:t>2) войну в несколько этапов общим сроком 1 год;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spc="-10" dirty="0">
                <a:ea typeface="Calibri"/>
                <a:cs typeface="Times New Roman"/>
              </a:rPr>
              <a:t>3) затяжную войну сроком до 4 лет;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spc="-10" dirty="0">
                <a:ea typeface="Calibri"/>
                <a:cs typeface="Times New Roman"/>
              </a:rPr>
              <a:t>4) войну до полного уничтожения противника без ограничения времени.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474512"/>
            <a:ext cx="684076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8. Кто из перечисленных военачальников руководил обороной Москвы?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517924"/>
              </p:ext>
            </p:extLst>
          </p:nvPr>
        </p:nvGraphicFramePr>
        <p:xfrm>
          <a:off x="1491463" y="3933056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К.Е. Ворошилов;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Г.К. Жуков;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К.К. Рокоссовский;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С.К. Тимошенко.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87624" y="4581128"/>
            <a:ext cx="684076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9. Какое из перечисленных событий произошло раньше всех других?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485052"/>
              </p:ext>
            </p:extLst>
          </p:nvPr>
        </p:nvGraphicFramePr>
        <p:xfrm>
          <a:off x="1593545" y="5013176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Сталинградская битва;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битва за Москву;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Смоленское сражение;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операция «Багратион».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46307" y="5589240"/>
            <a:ext cx="353840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10. Когда началась блокада Ленинграда</a:t>
            </a:r>
            <a:r>
              <a:rPr lang="ru-RU" b="1" dirty="0">
                <a:ea typeface="Calibri"/>
                <a:cs typeface="Times New Roman"/>
              </a:rPr>
              <a:t>?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210660"/>
              </p:ext>
            </p:extLst>
          </p:nvPr>
        </p:nvGraphicFramePr>
        <p:xfrm>
          <a:off x="1646307" y="6062236"/>
          <a:ext cx="6616700" cy="420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08350"/>
                <a:gridCol w="33083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1) в сентябре 1941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3) в августе 1941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2) в ноябре 1941 г.;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4) в декабре 1942 г.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11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640960" cy="36724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ea typeface="Times New Roman"/>
              </a:rPr>
              <a:t/>
            </a:r>
            <a:br>
              <a:rPr lang="ru-RU" sz="1200" dirty="0">
                <a:ea typeface="Times New Roman"/>
              </a:rPr>
            </a:br>
            <a:r>
              <a:rPr lang="ru-RU" sz="2800" b="1" i="1" u="sng" dirty="0">
                <a:solidFill>
                  <a:srgbClr val="FFC000"/>
                </a:solidFill>
                <a:ea typeface="Times New Roman"/>
              </a:rPr>
              <a:t>«Великая Отечественная война»</a:t>
            </a:r>
            <a:r>
              <a:rPr lang="ru-RU" sz="2800" dirty="0">
                <a:ea typeface="Times New Roman"/>
              </a:rPr>
              <a:t/>
            </a:r>
            <a:br>
              <a:rPr lang="ru-RU" sz="2800" dirty="0">
                <a:ea typeface="Times New Roman"/>
              </a:rPr>
            </a:br>
            <a:r>
              <a:rPr lang="ru-RU" sz="2800" dirty="0">
                <a:ea typeface="Times New Roman"/>
              </a:rPr>
              <a:t> </a:t>
            </a:r>
            <a:br>
              <a:rPr lang="ru-RU" sz="2800" dirty="0">
                <a:ea typeface="Times New Roman"/>
              </a:rPr>
            </a:br>
            <a:r>
              <a:rPr lang="ru-RU" sz="3200" b="1" dirty="0" smtClean="0">
                <a:solidFill>
                  <a:srgbClr val="C00000"/>
                </a:solidFill>
                <a:ea typeface="Times New Roman"/>
              </a:rPr>
              <a:t>«Подвиги наших земляков»</a:t>
            </a:r>
            <a:r>
              <a:rPr lang="ru-RU" sz="1200" dirty="0">
                <a:ea typeface="Times New Roman"/>
              </a:rPr>
              <a:t/>
            </a:r>
            <a:br>
              <a:rPr lang="ru-RU" sz="1200" dirty="0">
                <a:ea typeface="Times New Roman"/>
              </a:rPr>
            </a:br>
            <a:r>
              <a:rPr lang="ru-RU" sz="1200" dirty="0">
                <a:ea typeface="Times New Roman"/>
              </a:rPr>
              <a:t/>
            </a:r>
            <a:br>
              <a:rPr lang="ru-RU" sz="1200" dirty="0">
                <a:ea typeface="Times New Roman"/>
              </a:rPr>
            </a:br>
            <a:endParaRPr lang="ru-RU" sz="1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CIM\101MSDCF\DSC0056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1" y="558648"/>
            <a:ext cx="3981598" cy="298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01MSDCF\DSC005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3794">
            <a:off x="4812418" y="1000121"/>
            <a:ext cx="393659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4097" y="4941168"/>
            <a:ext cx="6606480" cy="1205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1600" dirty="0" smtClean="0">
                <a:ea typeface="Times New Roman"/>
              </a:rPr>
              <a:t>Толковый словарь </a:t>
            </a:r>
            <a:r>
              <a:rPr lang="ru-RU" sz="1600" dirty="0">
                <a:ea typeface="Times New Roman"/>
              </a:rPr>
              <a:t>С.И. </a:t>
            </a:r>
            <a:r>
              <a:rPr lang="ru-RU" sz="1600" dirty="0" smtClean="0">
                <a:ea typeface="Times New Roman"/>
              </a:rPr>
              <a:t>Ожегова: </a:t>
            </a:r>
            <a:r>
              <a:rPr lang="ru-RU" sz="1600" dirty="0" smtClean="0">
                <a:ea typeface="Times New Roman"/>
                <a:cs typeface="Times New Roman"/>
              </a:rPr>
              <a:t>«</a:t>
            </a:r>
            <a:r>
              <a:rPr lang="ru-RU" sz="1600" dirty="0">
                <a:ea typeface="Times New Roman"/>
                <a:cs typeface="Times New Roman"/>
              </a:rPr>
              <a:t>Человек, совершающий подвиги, необычный по своей храбрости, доблести, самоотверженности. </a:t>
            </a:r>
            <a:endParaRPr lang="ru-RU" sz="1600" dirty="0" smtClean="0">
              <a:ea typeface="Times New Roman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600" dirty="0" smtClean="0">
                <a:ea typeface="Times New Roman"/>
                <a:cs typeface="Times New Roman"/>
              </a:rPr>
              <a:t>Т</a:t>
            </a:r>
            <a:r>
              <a:rPr lang="ru-RU" sz="1600" dirty="0" smtClean="0">
                <a:ea typeface="Calibri"/>
                <a:cs typeface="Times New Roman"/>
              </a:rPr>
              <a:t>олковый словарь </a:t>
            </a:r>
            <a:r>
              <a:rPr lang="ru-RU" sz="1600" dirty="0">
                <a:ea typeface="Calibri"/>
                <a:cs typeface="Times New Roman"/>
              </a:rPr>
              <a:t>русского </a:t>
            </a:r>
            <a:r>
              <a:rPr lang="ru-RU" sz="1600" dirty="0" smtClean="0">
                <a:ea typeface="Calibri"/>
                <a:cs typeface="Times New Roman"/>
              </a:rPr>
              <a:t>языка: «Герой - тот</a:t>
            </a:r>
            <a:r>
              <a:rPr lang="ru-RU" sz="1600" dirty="0">
                <a:ea typeface="Calibri"/>
                <a:cs typeface="Times New Roman"/>
              </a:rPr>
              <a:t>, кто совершил подвиг, проявив личное мужество, стойкость, готовность к самопожертвованию».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2" descr="E:\DCIM\101MSDCF\DSC005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1" y="548680"/>
            <a:ext cx="3981598" cy="298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5201" y="356933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«Героев вечно помнить имена -</a:t>
            </a:r>
            <a:b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Святое дело власти и народа.</a:t>
            </a:r>
            <a:b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Немало жизней унесла война -</a:t>
            </a:r>
            <a:b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1600" b="1" dirty="0">
                <a:solidFill>
                  <a:prstClr val="black"/>
                </a:solidFill>
                <a:ea typeface="Calibri"/>
                <a:cs typeface="Times New Roman"/>
              </a:rPr>
              <a:t>Нам  дороги и мир наш и свобода»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5194920" cy="94096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prstClr val="black"/>
                </a:solidFill>
                <a:ea typeface="Calibri"/>
              </a:rPr>
              <a:t>Иван Михайлович </a:t>
            </a:r>
            <a:r>
              <a:rPr lang="ru-RU" sz="2800" b="1" dirty="0" err="1">
                <a:solidFill>
                  <a:prstClr val="black"/>
                </a:solidFill>
                <a:ea typeface="Calibri"/>
              </a:rPr>
              <a:t>Карханин</a:t>
            </a:r>
            <a:r>
              <a:rPr lang="ru-RU" sz="2800" b="1" dirty="0">
                <a:solidFill>
                  <a:prstClr val="black"/>
                </a:solidFill>
                <a:ea typeface="Calibri"/>
              </a:rPr>
              <a:t>. </a:t>
            </a:r>
            <a:endParaRPr lang="ru-RU" sz="26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Пользователь\Desktop\112668671_Karhanin_IM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" r="1943"/>
          <a:stretch/>
        </p:blipFill>
        <p:spPr bwMode="auto">
          <a:xfrm>
            <a:off x="179512" y="1484784"/>
            <a:ext cx="3386955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Пользователь\Desktop\filterimag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185" y="2492896"/>
            <a:ext cx="5633363" cy="151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Пользователь\Desktop\images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09120"/>
            <a:ext cx="4356442" cy="19743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632431" y="317555"/>
            <a:ext cx="3240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a typeface="Times New Roman"/>
              </a:rPr>
              <a:t>Р</a:t>
            </a:r>
            <a:r>
              <a:rPr lang="ru-RU" dirty="0" smtClean="0">
                <a:ea typeface="Times New Roman"/>
              </a:rPr>
              <a:t>одился </a:t>
            </a:r>
            <a:r>
              <a:rPr lang="ru-RU" dirty="0">
                <a:ea typeface="Times New Roman"/>
              </a:rPr>
              <a:t>в 1918 году в селе </a:t>
            </a:r>
            <a:r>
              <a:rPr lang="ru-RU" dirty="0" err="1" smtClean="0">
                <a:ea typeface="Times New Roman"/>
              </a:rPr>
              <a:t>Лоховка</a:t>
            </a:r>
            <a:r>
              <a:rPr lang="ru-RU" dirty="0" smtClean="0">
                <a:ea typeface="Times New Roman"/>
              </a:rPr>
              <a:t>, призван </a:t>
            </a:r>
            <a:r>
              <a:rPr lang="ru-RU" dirty="0">
                <a:ea typeface="Times New Roman"/>
              </a:rPr>
              <a:t>в 1940 году, стал разведчиком 434-го стрелкового полка, 169-й стрелковой дивизии, </a:t>
            </a:r>
            <a:r>
              <a:rPr lang="ru-RU" dirty="0">
                <a:ea typeface="Times New Roman"/>
                <a:cs typeface="Times New Roman"/>
                <a:hlinkClick r:id="rId6" tooltip="57-я армия (СССР)"/>
              </a:rPr>
              <a:t>57-й армии</a:t>
            </a:r>
            <a:r>
              <a:rPr lang="ru-RU" dirty="0">
                <a:ea typeface="Times New Roman"/>
              </a:rPr>
              <a:t>, Сталинградского фронта. </a:t>
            </a:r>
            <a:r>
              <a:rPr lang="ru-RU" dirty="0" smtClean="0">
                <a:ea typeface="Times New Roman"/>
              </a:rPr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4077072"/>
            <a:ext cx="3749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Описание подвига и наградной лист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76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3106688" cy="1512168"/>
          </a:xfrm>
        </p:spPr>
        <p:txBody>
          <a:bodyPr>
            <a:normAutofit/>
          </a:bodyPr>
          <a:lstStyle/>
          <a:p>
            <a:r>
              <a:rPr lang="ru-RU" sz="1800" dirty="0">
                <a:ea typeface="Times New Roman"/>
              </a:rPr>
              <a:t>П</a:t>
            </a:r>
            <a:r>
              <a:rPr lang="ru-RU" sz="1800" dirty="0" smtClean="0">
                <a:ea typeface="Times New Roman"/>
              </a:rPr>
              <a:t>охоронен </a:t>
            </a:r>
            <a:r>
              <a:rPr lang="ru-RU" sz="1800" dirty="0">
                <a:ea typeface="Times New Roman"/>
              </a:rPr>
              <a:t>в </a:t>
            </a:r>
            <a:r>
              <a:rPr lang="ru-RU" sz="1800" dirty="0" smtClean="0">
                <a:ea typeface="Times New Roman"/>
              </a:rPr>
              <a:t>братской </a:t>
            </a:r>
            <a:r>
              <a:rPr lang="ru-RU" sz="1800" dirty="0">
                <a:ea typeface="Times New Roman"/>
              </a:rPr>
              <a:t>могиле в деревне </a:t>
            </a:r>
            <a:r>
              <a:rPr lang="ru-RU" sz="1800" dirty="0" smtClean="0">
                <a:ea typeface="Times New Roman"/>
              </a:rPr>
              <a:t>Солянке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E:\DCIM\101MSDCF\DSC00575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11962" y="1988840"/>
            <a:ext cx="4824536" cy="4248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Desktop\15aa0b839e1db9963c0269e51498ce35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 b="4566"/>
          <a:stretch/>
        </p:blipFill>
        <p:spPr bwMode="auto">
          <a:xfrm>
            <a:off x="539552" y="1988840"/>
            <a:ext cx="2852162" cy="32884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984" y="1124744"/>
            <a:ext cx="4608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тенд в </a:t>
            </a:r>
            <a:r>
              <a:rPr lang="ru-RU" dirty="0" err="1" smtClean="0"/>
              <a:t>Бузулукском</a:t>
            </a:r>
            <a:r>
              <a:rPr lang="ru-RU" dirty="0" smtClean="0"/>
              <a:t> краеведческом музее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81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476672"/>
            <a:ext cx="4906888" cy="94096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Клименко Михаил Гаврилович </a:t>
            </a:r>
            <a:endParaRPr lang="ru-RU" sz="2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Пользователь\Desktop\Михаил_Гаврилович_Клименко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4991"/>
            <a:ext cx="2413000" cy="347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Пользователь\Desktop\6022856a3ce266ce19a688e8bbb990d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1" y="2780928"/>
            <a:ext cx="5619750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Пользователь\Desktop\babeed56b8d90d01e8ee27abe74a44b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2505075" cy="17202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4437112"/>
            <a:ext cx="2520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a typeface="Times New Roman"/>
              </a:rPr>
              <a:t>Р</a:t>
            </a:r>
            <a:r>
              <a:rPr lang="ru-RU" dirty="0" smtClean="0">
                <a:ea typeface="Times New Roman"/>
              </a:rPr>
              <a:t>одился </a:t>
            </a:r>
            <a:r>
              <a:rPr lang="ru-RU" dirty="0">
                <a:ea typeface="Times New Roman"/>
              </a:rPr>
              <a:t>в 1906 году на хуторе </a:t>
            </a:r>
            <a:r>
              <a:rPr lang="ru-RU" dirty="0" err="1">
                <a:ea typeface="Times New Roman"/>
              </a:rPr>
              <a:t>Пятибратском</a:t>
            </a:r>
            <a:r>
              <a:rPr lang="ru-RU" dirty="0">
                <a:ea typeface="Times New Roman"/>
              </a:rPr>
              <a:t>  </a:t>
            </a:r>
            <a:r>
              <a:rPr lang="ru-RU" dirty="0" err="1">
                <a:ea typeface="Times New Roman"/>
              </a:rPr>
              <a:t>Курманаевского</a:t>
            </a:r>
            <a:r>
              <a:rPr lang="ru-RU" dirty="0">
                <a:ea typeface="Times New Roman"/>
              </a:rPr>
              <a:t> района В 1941 году </a:t>
            </a:r>
            <a:r>
              <a:rPr lang="ru-RU" dirty="0" smtClean="0">
                <a:ea typeface="Times New Roman"/>
              </a:rPr>
              <a:t> </a:t>
            </a:r>
            <a:r>
              <a:rPr lang="ru-RU" dirty="0">
                <a:ea typeface="Times New Roman"/>
              </a:rPr>
              <a:t>ушел на фронт, служил  пилотом морской штурмовой авиации.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67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5256584" cy="94096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Наградные листы и стенд в </a:t>
            </a:r>
            <a:r>
              <a:rPr lang="ru-RU" sz="1800" dirty="0" err="1" smtClean="0"/>
              <a:t>Бузулукском</a:t>
            </a:r>
            <a:r>
              <a:rPr lang="ru-RU" sz="1800" dirty="0" smtClean="0"/>
              <a:t> краеведческом музее</a:t>
            </a:r>
            <a:endParaRPr lang="ru-RU" sz="1800" dirty="0"/>
          </a:p>
        </p:txBody>
      </p:sp>
      <p:pic>
        <p:nvPicPr>
          <p:cNvPr id="4" name="Объект 3" descr="C:\Users\73B5~1\AppData\Local\Temp\00000448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3009207" cy="3923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73B5~1\AppData\Local\Temp\0000047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"/>
          <a:stretch/>
        </p:blipFill>
        <p:spPr bwMode="auto">
          <a:xfrm>
            <a:off x="6002049" y="188640"/>
            <a:ext cx="2838450" cy="3876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73B5~1\AppData\Local\Temp\0000004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26977"/>
            <a:ext cx="2914650" cy="37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DCIM\101MSDCF\DSC0057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89033" y="3355983"/>
            <a:ext cx="3521588" cy="2803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809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Гниломедов Иван Андреевич</a:t>
            </a:r>
            <a:endParaRPr lang="ru-RU" sz="2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Пользователь\Desktop\gnilomedov_1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2232248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73B5~1\AppData\Local\Temp\0000001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08920"/>
            <a:ext cx="2678430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73B5~1\AppData\Local\Temp\0000007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87174"/>
            <a:ext cx="2647950" cy="37980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685448" y="5402833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наградные листы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060" y="4941168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a typeface="Times New Roman"/>
              </a:rPr>
              <a:t>Р</a:t>
            </a:r>
            <a:r>
              <a:rPr lang="ru-RU" dirty="0" smtClean="0">
                <a:ea typeface="Times New Roman"/>
              </a:rPr>
              <a:t>одился </a:t>
            </a:r>
            <a:r>
              <a:rPr lang="ru-RU" dirty="0">
                <a:ea typeface="Times New Roman"/>
              </a:rPr>
              <a:t>в 1919 году в городе Бузулуке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1516142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a typeface="Times New Roman"/>
              </a:rPr>
              <a:t>На фронт ушел в 1941 году, служил командиром </a:t>
            </a:r>
            <a:r>
              <a:rPr lang="ru-RU" dirty="0">
                <a:ea typeface="Times New Roman"/>
              </a:rPr>
              <a:t>танкового взвода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3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603</Words>
  <Application>Microsoft Office PowerPoint</Application>
  <PresentationFormat>Экран (4:3)</PresentationFormat>
  <Paragraphs>102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9_Тема Office</vt:lpstr>
      <vt:lpstr>Презентация PowerPoint</vt:lpstr>
      <vt:lpstr>Презентация PowerPoint</vt:lpstr>
      <vt:lpstr> «Великая Отечественная война»   «Подвиги наших земляков»  </vt:lpstr>
      <vt:lpstr>Презентация PowerPoint</vt:lpstr>
      <vt:lpstr>Иван Михайлович Карханин. </vt:lpstr>
      <vt:lpstr>Похоронен в братской могиле в деревне Солянке</vt:lpstr>
      <vt:lpstr>Клименко Михаил Гаврилович </vt:lpstr>
      <vt:lpstr>Наградные листы и стенд в Бузулукском краеведческом музее</vt:lpstr>
      <vt:lpstr>Гниломедов Иван Андреевич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Пользователь</cp:lastModifiedBy>
  <cp:revision>27</cp:revision>
  <dcterms:created xsi:type="dcterms:W3CDTF">2015-04-19T15:51:03Z</dcterms:created>
  <dcterms:modified xsi:type="dcterms:W3CDTF">2019-10-28T05:39:21Z</dcterms:modified>
</cp:coreProperties>
</file>