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62" r:id="rId15"/>
    <p:sldId id="263" r:id="rId16"/>
    <p:sldId id="275" r:id="rId17"/>
    <p:sldId id="276" r:id="rId18"/>
    <p:sldId id="277" r:id="rId19"/>
    <p:sldId id="278" r:id="rId20"/>
    <p:sldId id="264" r:id="rId21"/>
    <p:sldId id="265" r:id="rId22"/>
    <p:sldId id="266" r:id="rId23"/>
    <p:sldId id="279" r:id="rId24"/>
    <p:sldId id="280" r:id="rId25"/>
    <p:sldId id="267" r:id="rId26"/>
    <p:sldId id="281" r:id="rId27"/>
    <p:sldId id="282" r:id="rId28"/>
    <p:sldId id="284" r:id="rId29"/>
    <p:sldId id="285" r:id="rId30"/>
    <p:sldId id="283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ocuments\22%20&#1080;&#1102;&#1085;&#1103;\&#1054;&#1083;&#1103;%20&#1055;&#1086;&#1083;&#1103;&#1082;&#1086;&#1074;&#1072;%20-%20&#1041;&#1077;&#1079;&#1099;&#1084;&#1103;&#1085;&#1085;&#1099;&#1081;%20&#1089;&#1086;&#1083;&#1076;&#1072;&#1090;%20(minus)%20-2%20&#1087;&#1086;&#1083;&#1091;&#1090;&#1086;&#1085;&#1072;.mp3" TargetMode="External"/><Relationship Id="rId1" Type="http://schemas.microsoft.com/office/2007/relationships/media" Target="file:///C:\Users\user\Documents\22%20&#1080;&#1102;&#1085;&#1103;\&#1054;&#1083;&#1103;%20&#1055;&#1086;&#1083;&#1103;&#1082;&#1086;&#1074;&#1072;%20-%20&#1041;&#1077;&#1079;&#1099;&#1084;&#1103;&#1085;&#1085;&#1099;&#1081;%20&#1089;&#1086;&#1083;&#1076;&#1072;&#1090;%20(minus)%20-2%20&#1087;&#1086;&#1083;&#1091;&#1090;&#1086;&#1085;&#1072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5;&#1054;&#1052;&#1053;&#1048;&#1052;%20&#1056;&#1040;&#1044;&#1048;%20&#1041;&#1059;&#1044;&#1059;&#1065;&#1045;&#1043;&#1054;\&#1055;&#1040;&#1052;&#1071;&#1058;&#1048;%20&#1046;&#1045;&#1056;&#1058;&#1042;.mp3" TargetMode="Externa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ocuments\22%20&#1080;&#1102;&#1085;&#1103;\&#1053;&#1072;&#1090;&#1072;&#1083;&#1100;&#1103;%20&#1041;&#1091;&#1095;&#1080;&#1085;&#1089;&#1082;&#1072;&#1103;%20(&#1053;&#1072;&#1090;&#1072;&#1083;&#1110;&#1103;%20&#1041;&#1091;&#1095;&#1080;&#1085;&#1089;&#1100;&#1082;&#1072;)%20-%20&#1041;&#1072;&#1083;&#1083;&#1072;&#1076;&#1072;%20&#1086;%20&#1074;&#1086;&#1077;&#1085;&#1085;&#1099;&#1093;%20&#1083;&#1077;&#1090;&#1095;&#1080;&#1094;&#1072;&#1093;%20(minus)%20-3%20&#1087;&#1086;&#1083;&#1091;&#1090;&#1086;&#1085;&#1072;.mp3" TargetMode="External"/><Relationship Id="rId1" Type="http://schemas.microsoft.com/office/2007/relationships/media" Target="file:///C:\Users\user\Documents\22%20&#1080;&#1102;&#1085;&#1103;\&#1053;&#1072;&#1090;&#1072;&#1083;&#1100;&#1103;%20&#1041;&#1091;&#1095;&#1080;&#1085;&#1089;&#1082;&#1072;&#1103;%20(&#1053;&#1072;&#1090;&#1072;&#1083;&#1110;&#1103;%20&#1041;&#1091;&#1095;&#1080;&#1085;&#1089;&#1100;&#1082;&#1072;)%20-%20&#1041;&#1072;&#1083;&#1083;&#1072;&#1076;&#1072;%20&#1086;%20&#1074;&#1086;&#1077;&#1085;&#1085;&#1099;&#1093;%20&#1083;&#1077;&#1090;&#1095;&#1080;&#1094;&#1072;&#1093;%20(minus)%20-3%20&#1087;&#1086;&#1083;&#1091;&#1090;&#1086;&#1085;&#1072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1.%20&#1052;&#1086;&#1088;&#1080;&#1072;%20&#1055;&#1086;&#1083;&#1100;%20-%20&#1054;&#1088;&#1082;&#1077;&#1089;&#1090;&#1088;%20&#1055;&#1086;&#1083;&#1103;%20&#1052;&#1086;&#1088;&#1080;&#1072;%20-%20Mama.%20(mp3ostrov.com).mp3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ocuments\22%20&#1080;&#1102;&#1085;&#1103;\Mark_Fradkin_-_vals_iz_k_f_Dobrovolcy_(iPleer.fm).mp3" TargetMode="External"/><Relationship Id="rId1" Type="http://schemas.microsoft.com/office/2007/relationships/media" Target="file:///C:\Users\user\Documents\22%20&#1080;&#1102;&#1085;&#1103;\Mark_Fradkin_-_vals_iz_k_f_Dobrovolcy_(iPleer.fm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43;&#1080;&#1084;&#1085;%20%20&#1079;&#1072;&#1097;&#1080;&#1090;&#1099;%20%20&#1054;&#1090;&#1077;&#1095;&#1077;&#1089;&#1090;&#1074;&#1072;.mp4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ocuments\22%20&#1080;&#1102;&#1085;&#1103;\&#1051;&#1080;&#1076;&#1080;&#1103;%20&#1052;&#1072;&#1083;&#1100;&#1094;&#1077;&#1074;&#1072;%20-%20&#1055;&#1086;&#1084;&#1085;&#1080;%20(minus).mp3" TargetMode="External"/><Relationship Id="rId1" Type="http://schemas.microsoft.com/office/2007/relationships/media" Target="file:///C:\Users\user\Documents\22%20&#1080;&#1102;&#1085;&#1103;\&#1051;&#1080;&#1076;&#1080;&#1103;%20&#1052;&#1072;&#1083;&#1100;&#1094;&#1077;&#1074;&#1072;%20-%20&#1055;&#1086;&#1084;&#1085;&#1080;%20(minus)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5;&#1054;&#1052;&#1053;&#1048;&#1052;%20&#1056;&#1040;&#1044;&#1048;%20&#1041;&#1059;&#1044;&#1059;&#1065;&#1045;&#1043;&#1054;\&#1043;&#1088;&#1091;&#1089;&#1090;&#1100;.mp3" TargetMode="Externa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ocuments\22%20&#1080;&#1102;&#1085;&#1103;\Zvuk_-_Tishiny_(xMuzic.me).mp3" TargetMode="External"/><Relationship Id="rId1" Type="http://schemas.microsoft.com/office/2007/relationships/media" Target="file:///C:\Users\user\Documents\22%20&#1080;&#1102;&#1085;&#1103;\Zvuk_-_Tishiny_(xMuzic.me)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42;&#1086;&#1077;&#1085;&#1085;&#1099;&#1077;%20&#1040;&#1083;&#1105;&#1096;&#1072;%20(1).mp3" TargetMode="Externa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user\Documents\22%20&#1080;&#1102;&#1085;&#1103;\&#1046;&#1091;&#1088;&#1072;&#1074;&#1083;&#1080;.%20&#1050;&#1083;&#1080;&#1087;%20&#1087;&#1072;&#1084;&#1103;&#1090;&#1080;%20&#1087;&#1072;&#1074;&#1096;&#1080;&#1093;%20&#1074;%20&#1042;&#1054;&#1042;.mp4" TargetMode="External"/><Relationship Id="rId1" Type="http://schemas.microsoft.com/office/2007/relationships/media" Target="file:///C:\Users\user\Documents\22%20&#1080;&#1102;&#1085;&#1103;\&#1046;&#1091;&#1088;&#1072;&#1074;&#1083;&#1080;.%20&#1050;&#1083;&#1080;&#1087;%20&#1087;&#1072;&#1084;&#1103;&#1090;&#1080;%20&#1087;&#1072;&#1074;&#1096;&#1080;&#1093;%20&#1074;%20&#1042;&#1054;&#1042;.mp4" TargetMode="External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5;&#1054;&#1052;&#1053;&#1048;&#1052;%20&#1056;&#1040;&#1044;&#1048;%20&#1041;&#1059;&#1044;&#1059;&#1065;&#1045;&#1043;&#1054;\3.%20&#1052;&#1077;&#1090;&#1088;&#1086;&#1085;&#1086;&#1084;.mp3" TargetMode="Externa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1.%20&#1044;&#1051;&#1071;%20&#1053;&#1040;&#1063;&#1040;&#1051;&#1040;%20&#1052;&#1048;&#1058;&#1048;&#1053;&#1043;&#1040;.mp3" TargetMode="External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4.%20&#1044;&#1083;&#1103;%20&#1074;&#1086;&#1079;&#1083;&#1086;&#1078;&#1077;&#1085;&#1080;&#1103;%20&#1094;&#1074;&#1077;&#1090;&#1086;&#1074;.mp3" TargetMode="External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user\Documents\22%20&#1080;&#1102;&#1085;&#1103;\1941_1107%20&#1042;&#1086;&#1077;&#1085;&#1085;&#1099;&#1081;%20&#1087;&#1072;&#1088;&#1072;&#1076;.mp4" TargetMode="External"/><Relationship Id="rId1" Type="http://schemas.microsoft.com/office/2007/relationships/media" Target="file:///C:\Users\user\Documents\22%20&#1080;&#1102;&#1085;&#1103;\1941_1107%20&#1042;&#1086;&#1077;&#1085;&#1085;&#1099;&#1081;%20&#1087;&#1072;&#1088;&#1072;&#1076;.mp4" TargetMode="External"/><Relationship Id="rId4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ocuments\22%20&#1080;&#1102;&#1085;&#1103;\Marsh_Zacshitnikov_Moskvy_-_instrumentalnyj_variant_(xMuzic.me).mp3" TargetMode="External"/><Relationship Id="rId1" Type="http://schemas.microsoft.com/office/2007/relationships/media" Target="file:///C:\Users\user\Documents\22%20&#1080;&#1102;&#1085;&#1103;\Marsh_Zacshitnikov_Moskvy_-_instrumentalnyj_variant_(xMuzic.me).mp3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ocuments\22%20&#1080;&#1102;&#1085;&#1103;\&#1047;&#1074;&#1091;&#1082;&#1080;+&#1074;&#1086;&#1081;&#1085;&#1099;+&#8211;+&#1052;&#1085;&#1086;&#1078;&#1077;&#1089;&#1090;&#1074;&#1086;+&#1042;&#1079;&#1088;&#1099;&#1074;&#1086;&#1074;%20(www.petamusic.ru).mp3" TargetMode="External"/><Relationship Id="rId1" Type="http://schemas.microsoft.com/office/2007/relationships/media" Target="file:///C:\Users\user\Documents\22%20&#1080;&#1102;&#1085;&#1103;\&#1047;&#1074;&#1091;&#1082;&#1080;+&#1074;&#1086;&#1081;&#1085;&#1099;+&#8211;+&#1052;&#1085;&#1086;&#1078;&#1077;&#1089;&#1090;&#1074;&#1086;+&#1042;&#1079;&#1088;&#1099;&#1074;&#1086;&#1074;%20(www.petamusic.ru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user\Documents\22%20&#1080;&#1102;&#1085;&#1103;\1941%20-1945.%20&#1042;&#1077;&#1095;&#1085;&#1072;&#1103;%20&#1087;&#1072;&#1084;&#1103;&#1090;&#1100;.%20&#1051;&#1080;&#1090;&#1077;&#1088;&#1072;&#1090;&#1091;&#1088;&#1085;&#1086;%20&#1084;&#1091;&#1079;&#1099;&#1082;&#1072;&#1083;&#1100;&#1085;&#1072;&#1103;%20&#1082;&#1086;&#1084;&#1087;&#1086;&#1079;&#1080;&#1094;&#1080;&#1103;.mp4" TargetMode="External"/><Relationship Id="rId1" Type="http://schemas.microsoft.com/office/2007/relationships/media" Target="file:///C:\Users\user\Documents\22%20&#1080;&#1102;&#1085;&#1103;\1941%20-1945.%20&#1042;&#1077;&#1095;&#1085;&#1072;&#1103;%20&#1087;&#1072;&#1084;&#1103;&#1090;&#1100;.%20&#1051;&#1080;&#1090;&#1077;&#1088;&#1072;&#1090;&#1091;&#1088;&#1085;&#1086;%20&#1084;&#1091;&#1079;&#1099;&#1082;&#1072;&#1083;&#1100;&#1085;&#1072;&#1103;%20&#1082;&#1086;&#1084;&#1087;&#1086;&#1079;&#1080;&#1094;&#1080;&#1103;.mp4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user\Documents\22%20&#1080;&#1102;&#1085;&#1103;\&#1053;&#1072;&#1095;&#1072;&#1083;&#1086;%20&#1074;&#1086;&#1081;&#1085;&#1099;%2022%20&#1080;&#1102;&#1085;&#1103;%201941%20&#1075;&#1086;&#1076;&#1072;.mp4" TargetMode="External"/><Relationship Id="rId1" Type="http://schemas.microsoft.com/office/2007/relationships/media" Target="file:///C:\Users\user\Documents\22%20&#1080;&#1102;&#1085;&#1103;\&#1053;&#1072;&#1095;&#1072;&#1083;&#1086;%20&#1074;&#1086;&#1081;&#1085;&#1099;%2022%20&#1080;&#1102;&#1085;&#1103;%201941%20&#1075;&#1086;&#1076;&#1072;.mp4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m0-tub-ru.yandex.net/i?id=e97acbc889a2cea22202d0c78b9c38bb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455" y="0"/>
            <a:ext cx="9194455" cy="689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45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im0-tub-ru.yandex.net/i?id=8d7619cf49bd90c140b2f5420f807417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6876256" cy="687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30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4tololo.ru/files/styles/large/public/images/201207051554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144000" cy="743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67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im0-tub-ru.yandex.net/i?id=8871596c09d5a2e218780e79f0712db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481"/>
            <a:ext cx="9396536" cy="698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893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putnik.kg/images/101535/09/10153509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3" y="0"/>
            <a:ext cx="103691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99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rhivurokov.ru/kopilka/uploads/user_file_54899760c6ac4/img_user_file_54899760c6ac4_2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315416"/>
            <a:ext cx="10009112" cy="752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Оля Полякова - Безымянный солдат (minus) -2 полуто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4000" y="6750843"/>
            <a:ext cx="214314" cy="21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34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3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im0-tub-ru.yandex.net/i?id=0b2692f60fe7d0a431964455a82e99ee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149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ПАМЯТИ ЖЕРТ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072198" y="2500306"/>
            <a:ext cx="142876" cy="14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5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hotelvera.ru/wp-content/uploads/2016/03/mariya-oktyabarska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828584" cy="983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62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im0-tub-ru.yandex.net/i?id=0664e908c3017ad5f222a6baa23eaa15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13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Наталья Бучинская (Наталія Бучинська) - Баллада о военных летчицах (minus) -3 полуто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223838" cy="22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73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0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3.infourok.ru/uploads/ex/056a/00022849-0eae8c22/6/img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. Мориа Поль - Оркестр Поля Мориа - Mama.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72000" y="385762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95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m0-tub-ru.yandex.net/i?id=bcaeae1f851ade6602e2ff1177f0aee1-l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30" y="-963488"/>
            <a:ext cx="9753600" cy="782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Mark_Fradkin_-_vals_iz_k_f_Dobrovolcy_(iPle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4414" y="0"/>
            <a:ext cx="152400" cy="15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58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1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s://im0-tub-ru.yandex.net/i?id=a4e0469120df4eec165283a78af649b8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1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patriotrus.ru/assets/images/society/tretij-rejx-k-vojne-s-sssr-gotovili-angliya-francziya-i-ssha/nachalo-vojni-vnutr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24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10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Ольга\Documents\Время и Память (музыка)\unnam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913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484784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ВИДЕО</a:t>
            </a:r>
          </a:p>
          <a:p>
            <a:endParaRPr lang="ru-RU" dirty="0"/>
          </a:p>
          <a:p>
            <a:r>
              <a:rPr lang="ru-RU" dirty="0" smtClean="0"/>
              <a:t>СВЯЩЕННАЯ ВОЙНА</a:t>
            </a:r>
            <a:endParaRPr lang="ru-RU" dirty="0"/>
          </a:p>
        </p:txBody>
      </p:sp>
      <p:pic>
        <p:nvPicPr>
          <p:cNvPr id="3" name="Гимн  защиты  Отечеств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92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2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piratenproxy.nl/upload.wikimedia.org/wikipedia/commons/f/f4/Soldaten_rote_arme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0"/>
            <a:ext cx="1008112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23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im0-tub-ru.yandex.net/i?id=b6a3d0ad17f468a17825d86c770134e3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80"/>
            <a:ext cx="9324528" cy="686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50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ds02.infourok.ru/uploads/ex/0767/0003764e-bc1defd3/1/640/img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954"/>
            <a:ext cx="9158605" cy="6868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Лидия Мальцева - Помни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14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3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s://im0-tub-ru.yandex.net/i?id=547710d92eaeb4bd853181753a8aca14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7864" cy="4512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https://im0-tub-ru.yandex.net/i?id=4d21368e491b13440e05e60f762b58f5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-171399"/>
            <a:ext cx="5442520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https://ds02.infourok.ru/uploads/ex/0f1b/00084c7a-230f4679/hello_html_5db9e7f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12340"/>
            <a:ext cx="3810000" cy="2345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13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s://im0-tub-ru.yandex.net/i?id=53ac9fccc5a2f05ae91d11b18d35ab81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8460"/>
            <a:ext cx="10379561" cy="687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Груст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214290"/>
            <a:ext cx="214314" cy="21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75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1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89.mindmix.ru/69/9/110969/98/1943198/x_429cbc1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531440"/>
            <a:ext cx="10009112" cy="738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00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льга\Documents\Время и Память (музыка)\dandelion_field_sunse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065" y="0"/>
            <a:ext cx="96095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Zvuk_-_Tishiny_(xMuz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43504" y="357187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75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Ольга\Documents\Время и Память (музыка)\45c1b12a3576164d1cd02c5b1bf4614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8640" y="0"/>
            <a:ext cx="115212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Военные Алёша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358082" y="3643314"/>
            <a:ext cx="214314" cy="21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1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6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61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896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556792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ВИДЕО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ЖУРАВЛИ</a:t>
            </a:r>
            <a:endParaRPr lang="ru-RU" dirty="0"/>
          </a:p>
        </p:txBody>
      </p:sp>
      <p:pic>
        <p:nvPicPr>
          <p:cNvPr id="3" name="Журавли. Клип памяти павших в ВОВ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3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9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8" y="0"/>
            <a:ext cx="914575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3. Метрон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357554" y="421481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63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6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arhivurokov.ru/kopilka/uploads/user_file_56ce9fdd9d300/img_user_file_56ce9fdd9d300_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208" y="-14944"/>
            <a:ext cx="9163924" cy="6872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. ДЛЯ НАЧАЛА МИТИН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357686" y="500063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01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5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arhivurokov.ru/kopilka/uploads/user_file_56ce9fdd9d300/img_user_file_56ce9fdd9d300_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96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Ольга\Documents\Время и Память (музыка)\22-iyunya-1024x10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447800"/>
            <a:ext cx="97536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4. Для возложения цвет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214678" y="1500174"/>
            <a:ext cx="142876" cy="14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62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8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interesnoznat.com/wp-content/uploads/127781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9" y="-24206"/>
            <a:ext cx="9511167" cy="688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73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941_1107 Военный парад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44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sh_Zacshitnikov_Moskvy_-_instrumentalnyj_variant_(xMuz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1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8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4.bp.blogspot.com/_LoPTdkHrjjk/So6urgth_JI/AAAAAAAAEwg/FV23yaTvlN8/s1600/russian-front-second-world-war-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7" y="-2164"/>
            <a:ext cx="9176387" cy="686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и+войны+–+Множество+Взрывов (www.petamusic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29652" y="6143644"/>
            <a:ext cx="152400" cy="15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98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0"/>
            <a:ext cx="1080490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477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628800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ВИДЕО     </a:t>
            </a:r>
          </a:p>
          <a:p>
            <a:r>
              <a:rPr lang="ru-RU" dirty="0" smtClean="0"/>
              <a:t>ВЕЧНАЯ ПАМЯТЬ</a:t>
            </a:r>
            <a:endParaRPr lang="ru-RU" dirty="0"/>
          </a:p>
        </p:txBody>
      </p:sp>
      <p:pic>
        <p:nvPicPr>
          <p:cNvPr id="3" name="1941 -1945. Вечная память. Литературно музыкальная композиция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87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9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5" y="-1251520"/>
            <a:ext cx="9396536" cy="8568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01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81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556792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ВИДЕО</a:t>
            </a:r>
          </a:p>
          <a:p>
            <a:endParaRPr lang="ru-RU" dirty="0"/>
          </a:p>
          <a:p>
            <a:r>
              <a:rPr lang="ru-RU" dirty="0" smtClean="0"/>
              <a:t>НАЧАЛО ВОЙНЫ</a:t>
            </a:r>
            <a:endParaRPr lang="ru-RU" dirty="0"/>
          </a:p>
        </p:txBody>
      </p:sp>
      <p:pic>
        <p:nvPicPr>
          <p:cNvPr id="3" name="Начало войны 22 июня 1941 год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0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8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171</TotalTime>
  <Words>11</Words>
  <Application>Microsoft Office PowerPoint</Application>
  <PresentationFormat>Экран (4:3)</PresentationFormat>
  <Paragraphs>12</Paragraphs>
  <Slides>39</Slides>
  <Notes>0</Notes>
  <HiddenSlides>0</HiddenSlides>
  <MMClips>19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7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Пользователь</cp:lastModifiedBy>
  <cp:revision>53</cp:revision>
  <dcterms:created xsi:type="dcterms:W3CDTF">2017-06-20T19:40:18Z</dcterms:created>
  <dcterms:modified xsi:type="dcterms:W3CDTF">2020-09-16T18:15:29Z</dcterms:modified>
</cp:coreProperties>
</file>