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6" r:id="rId3"/>
    <p:sldId id="269" r:id="rId4"/>
    <p:sldId id="258" r:id="rId5"/>
    <p:sldId id="261" r:id="rId6"/>
    <p:sldId id="276" r:id="rId7"/>
    <p:sldId id="275" r:id="rId8"/>
    <p:sldId id="270" r:id="rId9"/>
    <p:sldId id="273" r:id="rId10"/>
    <p:sldId id="272" r:id="rId11"/>
    <p:sldId id="264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C8820-CD11-43EC-A42F-70B7BFEEB6C1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601C2-79B1-4140-90AD-81D63599C0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601C2-79B1-4140-90AD-81D63599C0F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601C2-79B1-4140-90AD-81D63599C0F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D923671-570C-46BB-A8FA-798C5E395532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91DAA1-C2D6-44A3-B41D-8012812C2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Y6hHASLOlA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m1PH6Ki5Zdo" TargetMode="External"/><Relationship Id="rId5" Type="http://schemas.openxmlformats.org/officeDocument/2006/relationships/hyperlink" Target="https://yandex.ru/images/search?lr=53&amp;noreask=1&amp;nomisspell=1&amp;text=&#1092;&#1080;&#1083;&#1086;&#1089;&#1086;&#1092;%20&#1087;&#1083;&#1072;&#1090;&#1086;&#1085;%20&#1092;&#1086;&#1090;&#1086;&amp;source=related-query-serp&amp;pos=22&amp;rpt=simage&amp;img_url=https://imena.guru/wp-content/uploads/2018/06/platon.jpg" TargetMode="External"/><Relationship Id="rId4" Type="http://schemas.openxmlformats.org/officeDocument/2006/relationships/hyperlink" Target="https://www.youtube.com/watch?v=FN6mCaVLg1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9;&#1095;&#1080;&#1090;&#1077;&#1083;&#1100;%20&#1075;&#1086;&#1076;&#1072;%202019%20&#1052;&#1072;&#1096;&#1085;&#1080;&#1085;&#1072;\&#1052;&#1086;&#1081;%20&#1092;&#1080;&#1083;&#1100;&#1084;%20&#1087;&#1088;&#1086;%20&#1074;&#1086;&#1083;&#1082;&#1072;.mp4" TargetMode="External"/><Relationship Id="rId4" Type="http://schemas.openxmlformats.org/officeDocument/2006/relationships/hyperlink" Target="https://www.youtube.com/watch?v=TY6hHASLOl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F:\Учитель года 2019 Машнина\слайд кросс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78" y="357166"/>
            <a:ext cx="9102322" cy="6298467"/>
          </a:xfrm>
          <a:prstGeom prst="rect">
            <a:avLst/>
          </a:prstGeom>
          <a:noFill/>
        </p:spPr>
      </p:pic>
      <p:pic>
        <p:nvPicPr>
          <p:cNvPr id="9" name="Picture 2" descr="https://pbs.twimg.com/media/DTpqv-KW0AAHb4L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428867"/>
            <a:ext cx="3071834" cy="2284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2.depositphotos.com/6879548/11799/v/950/depositphotos_117996736-stock-illustration-all-hands-up-and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19299"/>
            <a:ext cx="9144000" cy="48387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Домашнее задание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Выбери сам:</a:t>
            </a: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Учебник с 116, нарисовать  рисунок</a:t>
            </a: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Подготовить презентацию Добро или Зло?</a:t>
            </a: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Написать мини-сочинение Что </a:t>
            </a:r>
            <a:r>
              <a:rPr lang="ru-RU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такое доброта?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357166"/>
            <a:ext cx="8715436" cy="857256"/>
          </a:xfrm>
          <a:prstGeom prst="round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ruzacbs.ru/sites/default/files/inline/images/hello_html_m55d75a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29454" y="642918"/>
            <a:ext cx="2357524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00109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https://www.youtube.com/watch?v=TY6hHASLOlA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5716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https://www.youtube.com/watch?v=FN6mCaVLg1Y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500174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https://yandex.ru/images/search?lr=53&amp;noreask=1&amp;nomisspell=1&amp;text=</a:t>
            </a:r>
            <a:r>
              <a:rPr lang="ru-RU" dirty="0" smtClean="0">
                <a:hlinkClick r:id="rId5"/>
              </a:rPr>
              <a:t>философ%20платон%20фото&amp;</a:t>
            </a:r>
            <a:r>
              <a:rPr lang="en-US" dirty="0" smtClean="0">
                <a:hlinkClick r:id="rId5"/>
              </a:rPr>
              <a:t>source=related-query-</a:t>
            </a:r>
            <a:r>
              <a:rPr lang="en-US" dirty="0" err="1" smtClean="0">
                <a:hlinkClick r:id="rId5"/>
              </a:rPr>
              <a:t>serp&amp;pos</a:t>
            </a:r>
            <a:r>
              <a:rPr lang="en-US" dirty="0" smtClean="0">
                <a:hlinkClick r:id="rId5"/>
              </a:rPr>
              <a:t>=22&amp;rpt=</a:t>
            </a:r>
            <a:r>
              <a:rPr lang="en-US" dirty="0" err="1" smtClean="0">
                <a:hlinkClick r:id="rId5"/>
              </a:rPr>
              <a:t>simage&amp;img_url</a:t>
            </a:r>
            <a:r>
              <a:rPr lang="en-US" dirty="0" smtClean="0">
                <a:hlinkClick r:id="rId5"/>
              </a:rPr>
              <a:t>=https%3A%2F%2Fimena.guru%2Fwp-content%2Fuploads%2F2018%2F06%2Fplaton.jpg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786058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https://www.youtube.com/watch?v=m1PH6Ki5Zdo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Picture 2" descr="http://ruzacbs.ru/sites/default/files/inline/images/hello_html_m55d75a6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500694" y="3545934"/>
            <a:ext cx="3521920" cy="320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2.depositphotos.com/6879548/11799/v/950/depositphotos_117996736-stock-illustration-all-hands-up-and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019299"/>
            <a:ext cx="9143999" cy="483870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14282" y="2143116"/>
            <a:ext cx="8715436" cy="1785950"/>
          </a:xfrm>
          <a:prstGeom prst="round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571744"/>
            <a:ext cx="8715436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002060"/>
                </a:solidFill>
                <a:latin typeface="Georgia" pitchFamily="18" charset="0"/>
              </a:rPr>
              <a:t>Тема урока: </a:t>
            </a:r>
            <a:r>
              <a:rPr lang="ru-RU" sz="53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53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5300" b="1" i="1" dirty="0" smtClean="0">
                <a:solidFill>
                  <a:srgbClr val="002060"/>
                </a:solidFill>
                <a:latin typeface="Georgia" pitchFamily="18" charset="0"/>
              </a:rPr>
              <a:t>«</a:t>
            </a:r>
            <a:r>
              <a:rPr lang="ru-RU" sz="5300" b="1" i="1" dirty="0">
                <a:solidFill>
                  <a:srgbClr val="002060"/>
                </a:solidFill>
                <a:latin typeface="Georgia" pitchFamily="18" charset="0"/>
              </a:rPr>
              <a:t>Поговорим о доброте</a:t>
            </a:r>
            <a:r>
              <a:rPr lang="ru-RU" sz="5300" b="1" i="1" dirty="0" smtClean="0">
                <a:solidFill>
                  <a:srgbClr val="002060"/>
                </a:solidFill>
                <a:latin typeface="Georgia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http://ruzacbs.ru/sites/default/files/inline/images/hello_html_m55d75a6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42851"/>
            <a:ext cx="2714644" cy="2695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202/00100791-0df7d877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2" descr="http://ruzacbs.ru/sites/default/files/inline/images/hello_html_m55d75a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00694" y="3545934"/>
            <a:ext cx="3521920" cy="320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t2.depositphotos.com/6879548/11799/v/950/depositphotos_117996736-stock-illustration-all-hands-up-and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19299"/>
            <a:ext cx="9144000" cy="48387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Толковый словарь </a:t>
            </a:r>
            <a:b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Сергея  Ивановича Ожегова</a:t>
            </a:r>
            <a:endParaRPr lang="ru-RU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/>
          <a:lstStyle/>
          <a:p>
            <a:pPr>
              <a:buNone/>
            </a:pPr>
            <a:endParaRPr lang="ru-RU" sz="1600" b="1" u="sng" dirty="0" smtClean="0"/>
          </a:p>
          <a:p>
            <a:endParaRPr lang="ru-RU" b="1" u="sng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Доброта</a:t>
            </a: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- это отзывчивость,  душевное расположение к людям,  стремление делать добро другим.</a:t>
            </a: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8715436" cy="1785950"/>
          </a:xfrm>
          <a:prstGeom prst="round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Восстанови пословицы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8115328" cy="3543312"/>
          </a:xfrm>
        </p:spPr>
        <p:txBody>
          <a:bodyPr/>
          <a:lstStyle/>
          <a:p>
            <a:pPr lvl="0"/>
            <a:r>
              <a:rPr lang="ru-RU" dirty="0" smtClean="0"/>
              <a:t>Добрый человек   в добре живет век</a:t>
            </a:r>
          </a:p>
          <a:p>
            <a:pPr lvl="0"/>
            <a:r>
              <a:rPr lang="ru-RU" dirty="0" smtClean="0"/>
              <a:t>Злой не верит,    что есть добрый</a:t>
            </a:r>
          </a:p>
          <a:p>
            <a:pPr lvl="0"/>
            <a:r>
              <a:rPr lang="ru-RU" dirty="0" smtClean="0"/>
              <a:t>Человека судят по делам,   а не по словам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929066"/>
            <a:ext cx="8286808" cy="2357454"/>
          </a:xfrm>
        </p:spPr>
        <p:txBody>
          <a:bodyPr/>
          <a:lstStyle/>
          <a:p>
            <a:pPr lvl="0"/>
            <a:r>
              <a:rPr lang="ru-RU" dirty="0" smtClean="0"/>
              <a:t>Жизнь дана на  </a:t>
            </a:r>
            <a:r>
              <a:rPr lang="ru-RU" b="1" dirty="0" smtClean="0"/>
              <a:t>добрые</a:t>
            </a:r>
            <a:r>
              <a:rPr lang="ru-RU" dirty="0" smtClean="0"/>
              <a:t> дела</a:t>
            </a:r>
          </a:p>
          <a:p>
            <a:pPr lvl="0"/>
            <a:r>
              <a:rPr lang="ru-RU" dirty="0" smtClean="0"/>
              <a:t>Мир не без добрых </a:t>
            </a:r>
            <a:r>
              <a:rPr lang="ru-RU" b="1" dirty="0" smtClean="0"/>
              <a:t>людей</a:t>
            </a:r>
          </a:p>
          <a:p>
            <a:pPr lvl="0"/>
            <a:r>
              <a:rPr lang="ru-RU" dirty="0" smtClean="0"/>
              <a:t>Доброе </a:t>
            </a:r>
            <a:r>
              <a:rPr lang="ru-RU" b="1" dirty="0" smtClean="0"/>
              <a:t>слово</a:t>
            </a:r>
            <a:r>
              <a:rPr lang="ru-RU" dirty="0" smtClean="0"/>
              <a:t> и железные ворота открывает</a:t>
            </a:r>
          </a:p>
          <a:p>
            <a:pPr lvl="0"/>
            <a:r>
              <a:rPr lang="ru-RU" b="1" dirty="0" smtClean="0"/>
              <a:t>Доброе</a:t>
            </a:r>
            <a:r>
              <a:rPr lang="ru-RU" dirty="0" smtClean="0"/>
              <a:t> слово человеку, что дождь в засуху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428868"/>
            <a:ext cx="3571900" cy="5000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1857364"/>
            <a:ext cx="3571900" cy="5000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285860"/>
            <a:ext cx="3571900" cy="5000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5429264"/>
            <a:ext cx="1428760" cy="5000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4857760"/>
            <a:ext cx="1143008" cy="5000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500570"/>
            <a:ext cx="1428760" cy="5000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3929066"/>
            <a:ext cx="1428760" cy="5000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ruzacbs.ru/sites/default/files/inline/images/hello_html_m55d75a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72198" y="3000372"/>
            <a:ext cx="2236036" cy="2032700"/>
          </a:xfrm>
          <a:prstGeom prst="rect">
            <a:avLst/>
          </a:prstGeom>
          <a:noFill/>
        </p:spPr>
      </p:pic>
      <p:sp>
        <p:nvSpPr>
          <p:cNvPr id="14" name="Скругленный прямоугольник 13"/>
          <p:cNvSpPr/>
          <p:nvPr/>
        </p:nvSpPr>
        <p:spPr>
          <a:xfrm>
            <a:off x="142844" y="357166"/>
            <a:ext cx="8715436" cy="857256"/>
          </a:xfrm>
          <a:prstGeom prst="round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й фильм про вол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00166" y="5715016"/>
            <a:ext cx="6072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www.youtube.com/watch?v=TY6hHASLOlA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 l="32068" t="76453" r="30282" b="1955"/>
          <a:stretch>
            <a:fillRect/>
          </a:stretch>
        </p:blipFill>
        <p:spPr bwMode="auto">
          <a:xfrm>
            <a:off x="4786314" y="1643050"/>
            <a:ext cx="400052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 l="32885" t="86833" r="31032" b="6160"/>
          <a:stretch>
            <a:fillRect/>
          </a:stretch>
        </p:blipFill>
        <p:spPr bwMode="auto">
          <a:xfrm>
            <a:off x="4929190" y="571480"/>
            <a:ext cx="392909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 l="32229" t="40932" r="31402" b="14245"/>
          <a:stretch>
            <a:fillRect/>
          </a:stretch>
        </p:blipFill>
        <p:spPr bwMode="auto">
          <a:xfrm>
            <a:off x="142844" y="428604"/>
            <a:ext cx="450059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71406" y="357166"/>
            <a:ext cx="4643470" cy="6286544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6314" y="285728"/>
            <a:ext cx="4143404" cy="5286412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ruzacbs.ru/sites/default/files/inline/images/hello_html_m55d75a6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00892" y="5021658"/>
            <a:ext cx="2022694" cy="1836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fs00.infourok.ru/images/doc/309/309013/img20.jpg"/>
          <p:cNvPicPr>
            <a:picLocks noChangeAspect="1" noChangeArrowheads="1"/>
          </p:cNvPicPr>
          <p:nvPr/>
        </p:nvPicPr>
        <p:blipFill>
          <a:blip r:embed="rId2" cstate="print"/>
          <a:srcRect l="17578" r="16796" b="2083"/>
          <a:stretch>
            <a:fillRect/>
          </a:stretch>
        </p:blipFill>
        <p:spPr bwMode="auto">
          <a:xfrm>
            <a:off x="642910" y="0"/>
            <a:ext cx="8001056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t2.depositphotos.com/6879548/11799/v/950/depositphotos_117996736-stock-illustration-all-hands-up-and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19299"/>
            <a:ext cx="9144000" cy="4838701"/>
          </a:xfrm>
          <a:prstGeom prst="rect">
            <a:avLst/>
          </a:prstGeom>
          <a:noFill/>
        </p:spPr>
      </p:pic>
      <p:pic>
        <p:nvPicPr>
          <p:cNvPr id="1026" name="Picture 2" descr="https://st2.depositphotos.com/6879548/11799/v/950/depositphotos_117996736-stock-illustration-all-hands-up-and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19299"/>
            <a:ext cx="9144000" cy="48387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Рефлексия.</a:t>
            </a:r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5400" dirty="0" smtClean="0"/>
          </a:p>
          <a:p>
            <a:r>
              <a:rPr lang="ru-RU" sz="5400" dirty="0" smtClean="0"/>
              <a:t>Сегодня я узнал…</a:t>
            </a:r>
          </a:p>
          <a:p>
            <a:r>
              <a:rPr lang="ru-RU" sz="5400" dirty="0" smtClean="0"/>
              <a:t>Я понял, что…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357166"/>
            <a:ext cx="8715436" cy="857256"/>
          </a:xfrm>
          <a:prstGeom prst="round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ruzacbs.ru/sites/default/files/inline/images/hello_html_m55d75a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929322" y="928670"/>
            <a:ext cx="3057585" cy="2779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2"/>
  <p:tag name="TPOS" val="2"/>
</p:tagLst>
</file>

<file path=ppt/theme/theme1.xml><?xml version="1.0" encoding="utf-8"?>
<a:theme xmlns:a="http://schemas.openxmlformats.org/drawingml/2006/main" name="Визитка 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Визитка 2</Template>
  <TotalTime>576</TotalTime>
  <Words>118</Words>
  <Application>Microsoft Office PowerPoint</Application>
  <PresentationFormat>Экран (4:3)</PresentationFormat>
  <Paragraphs>29</Paragraphs>
  <Slides>11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Визитка 2</vt:lpstr>
      <vt:lpstr>Слайд 1</vt:lpstr>
      <vt:lpstr>Тема урока:  «Поговорим о доброте» </vt:lpstr>
      <vt:lpstr>Слайд 3</vt:lpstr>
      <vt:lpstr> Толковый словарь  Сергея  Ивановича Ожегова</vt:lpstr>
      <vt:lpstr>Восстанови пословицы</vt:lpstr>
      <vt:lpstr>Слайд 6</vt:lpstr>
      <vt:lpstr>Слайд 7</vt:lpstr>
      <vt:lpstr>Слайд 8</vt:lpstr>
      <vt:lpstr> Рефлексия. </vt:lpstr>
      <vt:lpstr>Домашнее задание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57</cp:revision>
  <dcterms:created xsi:type="dcterms:W3CDTF">2019-12-12T12:48:46Z</dcterms:created>
  <dcterms:modified xsi:type="dcterms:W3CDTF">2021-11-21T14:03:09Z</dcterms:modified>
</cp:coreProperties>
</file>