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8" r:id="rId2"/>
    <p:sldId id="260" r:id="rId3"/>
    <p:sldId id="261" r:id="rId4"/>
    <p:sldId id="262" r:id="rId5"/>
    <p:sldId id="268" r:id="rId6"/>
    <p:sldId id="264" r:id="rId7"/>
    <p:sldId id="263" r:id="rId8"/>
    <p:sldId id="265" r:id="rId9"/>
    <p:sldId id="266" r:id="rId10"/>
    <p:sldId id="269" r:id="rId11"/>
    <p:sldId id="271" r:id="rId12"/>
    <p:sldId id="272" r:id="rId13"/>
    <p:sldId id="273" r:id="rId14"/>
    <p:sldId id="274" r:id="rId15"/>
    <p:sldId id="275" r:id="rId16"/>
    <p:sldId id="277" r:id="rId17"/>
    <p:sldId id="289" r:id="rId18"/>
    <p:sldId id="290" r:id="rId19"/>
    <p:sldId id="291" r:id="rId20"/>
    <p:sldId id="278" r:id="rId21"/>
    <p:sldId id="279" r:id="rId22"/>
    <p:sldId id="283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47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CF0745-7851-49B5-AB98-2A4B926888D8}" type="doc">
      <dgm:prSet loTypeId="urn:microsoft.com/office/officeart/2005/8/layout/vList6" loCatId="list" qsTypeId="urn:microsoft.com/office/officeart/2005/8/quickstyle/simple3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F07F4A93-0A0F-466B-B7F0-56122912CED2}">
      <dgm:prSet phldrT="[Текст]"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dirty="0" smtClean="0">
              <a:latin typeface="Arial" charset="0"/>
              <a:cs typeface="Times New Roman" pitchFamily="18" charset="0"/>
            </a:rPr>
            <a:t>Необходимость конкретизации средств развития ребёнка дошкольного возраста в направлении логико-математического развития</a:t>
          </a:r>
          <a:endParaRPr lang="ru-RU" sz="2000" dirty="0" smtClean="0">
            <a:latin typeface="Arial" charset="0"/>
            <a:cs typeface="Times New Roman" pitchFamily="18" charset="0"/>
          </a:endParaRPr>
        </a:p>
        <a:p>
          <a:pPr algn="ctr"/>
          <a:endParaRPr lang="ru-RU" sz="2000" dirty="0"/>
        </a:p>
      </dgm:t>
    </dgm:pt>
    <dgm:pt modelId="{E9DEEBE8-E5BC-4FD3-85FE-01A4CF4594CA}" type="parTrans" cxnId="{A8DB7168-FB36-4993-82E4-7E10E91A9DD5}">
      <dgm:prSet/>
      <dgm:spPr/>
      <dgm:t>
        <a:bodyPr/>
        <a:lstStyle/>
        <a:p>
          <a:endParaRPr lang="ru-RU"/>
        </a:p>
      </dgm:t>
    </dgm:pt>
    <dgm:pt modelId="{39588150-C31F-4319-AE08-54ED2C8778E5}" type="sibTrans" cxnId="{A8DB7168-FB36-4993-82E4-7E10E91A9DD5}">
      <dgm:prSet/>
      <dgm:spPr/>
      <dgm:t>
        <a:bodyPr/>
        <a:lstStyle/>
        <a:p>
          <a:endParaRPr lang="ru-RU"/>
        </a:p>
      </dgm:t>
    </dgm:pt>
    <dgm:pt modelId="{EE581551-9408-478E-B696-830E864CA40D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dirty="0" smtClean="0">
              <a:effectLst/>
              <a:latin typeface="Arial" charset="0"/>
              <a:cs typeface="Times New Roman" pitchFamily="18" charset="0"/>
            </a:rPr>
            <a:t>Отсутствие у детей желания  самостоятельно приобретать новые знания</a:t>
          </a:r>
          <a:endParaRPr lang="ru-RU" sz="3700" dirty="0" smtClean="0"/>
        </a:p>
      </dgm:t>
    </dgm:pt>
    <dgm:pt modelId="{FC692242-1DCE-4F9E-8F04-FF71F81F03A3}" type="parTrans" cxnId="{3A67D286-BF62-405F-A292-BB19A6EB2988}">
      <dgm:prSet/>
      <dgm:spPr/>
      <dgm:t>
        <a:bodyPr/>
        <a:lstStyle/>
        <a:p>
          <a:endParaRPr lang="ru-RU"/>
        </a:p>
      </dgm:t>
    </dgm:pt>
    <dgm:pt modelId="{8EEE9A4F-A6C9-4303-800B-D68AA320D8BC}" type="sibTrans" cxnId="{3A67D286-BF62-405F-A292-BB19A6EB2988}">
      <dgm:prSet/>
      <dgm:spPr/>
      <dgm:t>
        <a:bodyPr/>
        <a:lstStyle/>
        <a:p>
          <a:endParaRPr lang="ru-RU"/>
        </a:p>
      </dgm:t>
    </dgm:pt>
    <dgm:pt modelId="{78D2002E-2CDC-45CA-A66C-F02B9CC1A721}" type="pres">
      <dgm:prSet presAssocID="{C2CF0745-7851-49B5-AB98-2A4B926888D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3C435D-8903-4306-8D82-ECC467DEBBAB}" type="pres">
      <dgm:prSet presAssocID="{F07F4A93-0A0F-466B-B7F0-56122912CED2}" presName="linNode" presStyleCnt="0"/>
      <dgm:spPr/>
    </dgm:pt>
    <dgm:pt modelId="{383AF8F0-677B-4462-9E2F-242C7051FD6D}" type="pres">
      <dgm:prSet presAssocID="{F07F4A93-0A0F-466B-B7F0-56122912CED2}" presName="parentShp" presStyleLbl="node1" presStyleIdx="0" presStyleCnt="2" custScaleX="166262" custScaleY="84087" custLinFactNeighborX="35180" custLinFactNeighborY="3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F4382-D7A6-4181-9D9A-A209B63B8055}" type="pres">
      <dgm:prSet presAssocID="{F07F4A93-0A0F-466B-B7F0-56122912CED2}" presName="childShp" presStyleLbl="bgAccFollowNode1" presStyleIdx="0" presStyleCnt="2" custAng="0" custScaleX="32099" custScaleY="46123" custLinFactX="-63200" custLinFactNeighborX="-100000" custLinFactNeighborY="850">
        <dgm:presLayoutVars>
          <dgm:bulletEnabled val="1"/>
        </dgm:presLayoutVars>
      </dgm:prSet>
      <dgm:spPr>
        <a:ln>
          <a:solidFill>
            <a:schemeClr val="accent4">
              <a:lumMod val="60000"/>
              <a:lumOff val="40000"/>
            </a:schemeClr>
          </a:solidFill>
        </a:ln>
      </dgm:spPr>
    </dgm:pt>
    <dgm:pt modelId="{9957E86B-C964-4FFA-943A-36433512FB30}" type="pres">
      <dgm:prSet presAssocID="{39588150-C31F-4319-AE08-54ED2C8778E5}" presName="spacing" presStyleCnt="0"/>
      <dgm:spPr/>
    </dgm:pt>
    <dgm:pt modelId="{A93A0DA2-6FD1-432E-9B73-A414728F947B}" type="pres">
      <dgm:prSet presAssocID="{EE581551-9408-478E-B696-830E864CA40D}" presName="linNode" presStyleCnt="0"/>
      <dgm:spPr/>
    </dgm:pt>
    <dgm:pt modelId="{880F6E37-D556-4E32-A245-E595028E48EF}" type="pres">
      <dgm:prSet presAssocID="{EE581551-9408-478E-B696-830E864CA40D}" presName="parentShp" presStyleLbl="node1" presStyleIdx="1" presStyleCnt="2" custScaleX="165768" custScaleY="46882" custLinFactNeighborX="36975" custLinFactNeighborY="-19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0EF6F-93BC-4805-ACAF-90F022E6E0CF}" type="pres">
      <dgm:prSet presAssocID="{EE581551-9408-478E-B696-830E864CA40D}" presName="childShp" presStyleLbl="bgAccFollowNode1" presStyleIdx="1" presStyleCnt="2" custAng="0" custScaleX="33331" custScaleY="46123" custLinFactX="-58558" custLinFactNeighborX="-100000" custLinFactNeighborY="1606">
        <dgm:presLayoutVars>
          <dgm:bulletEnabled val="1"/>
        </dgm:presLayoutVars>
      </dgm:prSet>
      <dgm:spPr>
        <a:ln>
          <a:solidFill>
            <a:schemeClr val="accent4">
              <a:lumMod val="60000"/>
              <a:lumOff val="40000"/>
            </a:schemeClr>
          </a:solidFill>
        </a:ln>
      </dgm:spPr>
    </dgm:pt>
  </dgm:ptLst>
  <dgm:cxnLst>
    <dgm:cxn modelId="{3A67D286-BF62-405F-A292-BB19A6EB2988}" srcId="{C2CF0745-7851-49B5-AB98-2A4B926888D8}" destId="{EE581551-9408-478E-B696-830E864CA40D}" srcOrd="1" destOrd="0" parTransId="{FC692242-1DCE-4F9E-8F04-FF71F81F03A3}" sibTransId="{8EEE9A4F-A6C9-4303-800B-D68AA320D8BC}"/>
    <dgm:cxn modelId="{26B977A1-CC0B-4707-8152-2DB2648ADF2C}" type="presOf" srcId="{F07F4A93-0A0F-466B-B7F0-56122912CED2}" destId="{383AF8F0-677B-4462-9E2F-242C7051FD6D}" srcOrd="0" destOrd="0" presId="urn:microsoft.com/office/officeart/2005/8/layout/vList6"/>
    <dgm:cxn modelId="{A8DB7168-FB36-4993-82E4-7E10E91A9DD5}" srcId="{C2CF0745-7851-49B5-AB98-2A4B926888D8}" destId="{F07F4A93-0A0F-466B-B7F0-56122912CED2}" srcOrd="0" destOrd="0" parTransId="{E9DEEBE8-E5BC-4FD3-85FE-01A4CF4594CA}" sibTransId="{39588150-C31F-4319-AE08-54ED2C8778E5}"/>
    <dgm:cxn modelId="{2AE5349E-18E1-4B89-9971-E7E0F338024E}" type="presOf" srcId="{EE581551-9408-478E-B696-830E864CA40D}" destId="{880F6E37-D556-4E32-A245-E595028E48EF}" srcOrd="0" destOrd="0" presId="urn:microsoft.com/office/officeart/2005/8/layout/vList6"/>
    <dgm:cxn modelId="{AC2D69FB-EC9A-4053-9F4A-70D1688B50D2}" type="presOf" srcId="{C2CF0745-7851-49B5-AB98-2A4B926888D8}" destId="{78D2002E-2CDC-45CA-A66C-F02B9CC1A721}" srcOrd="0" destOrd="0" presId="urn:microsoft.com/office/officeart/2005/8/layout/vList6"/>
    <dgm:cxn modelId="{DA706BA3-908B-4CE6-A71C-A72E0B2016AC}" type="presParOf" srcId="{78D2002E-2CDC-45CA-A66C-F02B9CC1A721}" destId="{133C435D-8903-4306-8D82-ECC467DEBBAB}" srcOrd="0" destOrd="0" presId="urn:microsoft.com/office/officeart/2005/8/layout/vList6"/>
    <dgm:cxn modelId="{4D753982-B32C-4AA4-B724-673D7BED6EA2}" type="presParOf" srcId="{133C435D-8903-4306-8D82-ECC467DEBBAB}" destId="{383AF8F0-677B-4462-9E2F-242C7051FD6D}" srcOrd="0" destOrd="0" presId="urn:microsoft.com/office/officeart/2005/8/layout/vList6"/>
    <dgm:cxn modelId="{A8A4E66E-590B-4C8B-9723-563DAF7814A2}" type="presParOf" srcId="{133C435D-8903-4306-8D82-ECC467DEBBAB}" destId="{8B9F4382-D7A6-4181-9D9A-A209B63B8055}" srcOrd="1" destOrd="0" presId="urn:microsoft.com/office/officeart/2005/8/layout/vList6"/>
    <dgm:cxn modelId="{E7142B37-0472-4470-9E76-28C77E4195AF}" type="presParOf" srcId="{78D2002E-2CDC-45CA-A66C-F02B9CC1A721}" destId="{9957E86B-C964-4FFA-943A-36433512FB30}" srcOrd="1" destOrd="0" presId="urn:microsoft.com/office/officeart/2005/8/layout/vList6"/>
    <dgm:cxn modelId="{ECCB90EE-B8F8-4350-8F10-9CEAFA6601F8}" type="presParOf" srcId="{78D2002E-2CDC-45CA-A66C-F02B9CC1A721}" destId="{A93A0DA2-6FD1-432E-9B73-A414728F947B}" srcOrd="2" destOrd="0" presId="urn:microsoft.com/office/officeart/2005/8/layout/vList6"/>
    <dgm:cxn modelId="{304EF514-8125-4F4F-A979-B2BB253A4410}" type="presParOf" srcId="{A93A0DA2-6FD1-432E-9B73-A414728F947B}" destId="{880F6E37-D556-4E32-A245-E595028E48EF}" srcOrd="0" destOrd="0" presId="urn:microsoft.com/office/officeart/2005/8/layout/vList6"/>
    <dgm:cxn modelId="{B9CC65A7-42E3-441D-AC2C-D305D90E44D7}" type="presParOf" srcId="{A93A0DA2-6FD1-432E-9B73-A414728F947B}" destId="{B140EF6F-93BC-4805-ACAF-90F022E6E0C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0BB74D-D7BC-4E59-9E9C-AF660DD7F31C}" type="doc">
      <dgm:prSet loTypeId="urn:microsoft.com/office/officeart/2005/8/layout/equation1" loCatId="process" qsTypeId="urn:microsoft.com/office/officeart/2005/8/quickstyle/simple3" qsCatId="simple" csTypeId="urn:microsoft.com/office/officeart/2005/8/colors/accent4_2" csCatId="accent4" phldr="1"/>
      <dgm:spPr/>
    </dgm:pt>
    <dgm:pt modelId="{2B961E38-11D8-4814-8F78-1DE35BC9ADA5}">
      <dgm:prSet phldrT="[Текст]" custT="1"/>
      <dgm:spPr/>
      <dgm:t>
        <a:bodyPr/>
        <a:lstStyle/>
        <a:p>
          <a:r>
            <a:rPr lang="ru-RU" sz="2000" b="1" dirty="0" smtClean="0"/>
            <a:t>интерес</a:t>
          </a:r>
          <a:endParaRPr lang="ru-RU" sz="1200" b="1" dirty="0"/>
        </a:p>
      </dgm:t>
    </dgm:pt>
    <dgm:pt modelId="{EFD04A91-378F-4095-9285-DF84D1AB25B8}" type="parTrans" cxnId="{0501757C-A362-44BA-A44B-C31DCBC8282C}">
      <dgm:prSet/>
      <dgm:spPr/>
      <dgm:t>
        <a:bodyPr/>
        <a:lstStyle/>
        <a:p>
          <a:endParaRPr lang="ru-RU"/>
        </a:p>
      </dgm:t>
    </dgm:pt>
    <dgm:pt modelId="{1895463B-546E-42A1-BD16-7F58532F00A4}" type="sibTrans" cxnId="{0501757C-A362-44BA-A44B-C31DCBC8282C}">
      <dgm:prSet/>
      <dgm:spPr/>
      <dgm:t>
        <a:bodyPr/>
        <a:lstStyle/>
        <a:p>
          <a:endParaRPr lang="ru-RU"/>
        </a:p>
      </dgm:t>
    </dgm:pt>
    <dgm:pt modelId="{36543EB7-D822-4584-B2C9-9B32DBF9F7CF}">
      <dgm:prSet phldrT="[Текст]" custT="1"/>
      <dgm:spPr/>
      <dgm:t>
        <a:bodyPr/>
        <a:lstStyle/>
        <a:p>
          <a:r>
            <a:rPr lang="ru-RU" sz="1400" b="1" dirty="0" smtClean="0"/>
            <a:t>творчество</a:t>
          </a:r>
          <a:endParaRPr lang="ru-RU" sz="1100" b="1" dirty="0"/>
        </a:p>
      </dgm:t>
    </dgm:pt>
    <dgm:pt modelId="{6E6466D7-E68E-4195-B53C-3FBC368D7C0D}" type="parTrans" cxnId="{AFC2F756-635F-418C-8932-37F813F981DB}">
      <dgm:prSet/>
      <dgm:spPr/>
      <dgm:t>
        <a:bodyPr/>
        <a:lstStyle/>
        <a:p>
          <a:endParaRPr lang="ru-RU"/>
        </a:p>
      </dgm:t>
    </dgm:pt>
    <dgm:pt modelId="{151AE672-D8EE-43FA-8477-AEEA36BA0229}" type="sibTrans" cxnId="{AFC2F756-635F-418C-8932-37F813F981DB}">
      <dgm:prSet/>
      <dgm:spPr/>
      <dgm:t>
        <a:bodyPr/>
        <a:lstStyle/>
        <a:p>
          <a:endParaRPr lang="ru-RU"/>
        </a:p>
      </dgm:t>
    </dgm:pt>
    <dgm:pt modelId="{B360EE3D-7956-40F2-A65C-DD7414BA083E}">
      <dgm:prSet phldrT="[Текст]" custT="1"/>
      <dgm:spPr/>
      <dgm:t>
        <a:bodyPr/>
        <a:lstStyle/>
        <a:p>
          <a:r>
            <a:rPr lang="ru-RU" sz="1400" b="1" dirty="0" smtClean="0"/>
            <a:t>Максимальное воздействие на развитие интеллекта</a:t>
          </a:r>
          <a:endParaRPr lang="ru-RU" sz="1400" b="1" dirty="0"/>
        </a:p>
      </dgm:t>
    </dgm:pt>
    <dgm:pt modelId="{4C63632E-8D4C-40AE-A2BC-7DC92BD42E36}" type="parTrans" cxnId="{DA35D71B-9DA8-4500-8EA2-94299119E80D}">
      <dgm:prSet/>
      <dgm:spPr/>
      <dgm:t>
        <a:bodyPr/>
        <a:lstStyle/>
        <a:p>
          <a:endParaRPr lang="ru-RU"/>
        </a:p>
      </dgm:t>
    </dgm:pt>
    <dgm:pt modelId="{C765B2E2-6D70-4D36-99A6-B93F1ED75F7F}" type="sibTrans" cxnId="{DA35D71B-9DA8-4500-8EA2-94299119E80D}">
      <dgm:prSet/>
      <dgm:spPr/>
      <dgm:t>
        <a:bodyPr/>
        <a:lstStyle/>
        <a:p>
          <a:endParaRPr lang="ru-RU"/>
        </a:p>
      </dgm:t>
    </dgm:pt>
    <dgm:pt modelId="{B8DF238A-5286-42C7-BD26-7A19732C63F4}">
      <dgm:prSet custT="1"/>
      <dgm:spPr/>
      <dgm:t>
        <a:bodyPr/>
        <a:lstStyle/>
        <a:p>
          <a:r>
            <a:rPr lang="ru-RU" sz="1600" b="1" dirty="0" smtClean="0"/>
            <a:t>познание</a:t>
          </a:r>
          <a:endParaRPr lang="ru-RU" sz="1100" b="1" dirty="0"/>
        </a:p>
      </dgm:t>
    </dgm:pt>
    <dgm:pt modelId="{2A8DBEDC-70F6-4E85-96FC-4609177B6132}" type="parTrans" cxnId="{31DACCEC-50F4-4FB8-BFEE-A59A7EE24608}">
      <dgm:prSet/>
      <dgm:spPr/>
      <dgm:t>
        <a:bodyPr/>
        <a:lstStyle/>
        <a:p>
          <a:endParaRPr lang="ru-RU"/>
        </a:p>
      </dgm:t>
    </dgm:pt>
    <dgm:pt modelId="{9BCFC4C4-8563-4038-869B-25485AF1B876}" type="sibTrans" cxnId="{31DACCEC-50F4-4FB8-BFEE-A59A7EE24608}">
      <dgm:prSet/>
      <dgm:spPr/>
      <dgm:t>
        <a:bodyPr/>
        <a:lstStyle/>
        <a:p>
          <a:endParaRPr lang="ru-RU"/>
        </a:p>
      </dgm:t>
    </dgm:pt>
    <dgm:pt modelId="{E6E02612-1AA5-49C2-B039-099646971588}" type="pres">
      <dgm:prSet presAssocID="{E50BB74D-D7BC-4E59-9E9C-AF660DD7F31C}" presName="linearFlow" presStyleCnt="0">
        <dgm:presLayoutVars>
          <dgm:dir/>
          <dgm:resizeHandles val="exact"/>
        </dgm:presLayoutVars>
      </dgm:prSet>
      <dgm:spPr/>
    </dgm:pt>
    <dgm:pt modelId="{FED623AC-DE70-49E6-815C-EEABEDF6E2A2}" type="pres">
      <dgm:prSet presAssocID="{2B961E38-11D8-4814-8F78-1DE35BC9ADA5}" presName="node" presStyleLbl="node1" presStyleIdx="0" presStyleCnt="4" custScaleX="120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11FBB-19C8-4526-809D-871CE053ADC7}" type="pres">
      <dgm:prSet presAssocID="{1895463B-546E-42A1-BD16-7F58532F00A4}" presName="spacerL" presStyleCnt="0"/>
      <dgm:spPr/>
    </dgm:pt>
    <dgm:pt modelId="{717240A6-E5FA-43E4-93CE-F82D81CC0044}" type="pres">
      <dgm:prSet presAssocID="{1895463B-546E-42A1-BD16-7F58532F00A4}" presName="sibTrans" presStyleLbl="sibTrans2D1" presStyleIdx="0" presStyleCnt="3"/>
      <dgm:spPr/>
      <dgm:t>
        <a:bodyPr/>
        <a:lstStyle/>
        <a:p>
          <a:endParaRPr lang="ru-RU"/>
        </a:p>
      </dgm:t>
    </dgm:pt>
    <dgm:pt modelId="{EE88F477-F429-4F2A-9ABA-B2175D416DD0}" type="pres">
      <dgm:prSet presAssocID="{1895463B-546E-42A1-BD16-7F58532F00A4}" presName="spacerR" presStyleCnt="0"/>
      <dgm:spPr/>
    </dgm:pt>
    <dgm:pt modelId="{807C6FB3-AD45-4351-94D9-C72FE6885254}" type="pres">
      <dgm:prSet presAssocID="{B8DF238A-5286-42C7-BD26-7A19732C63F4}" presName="node" presStyleLbl="node1" presStyleIdx="1" presStyleCnt="4" custScaleX="118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9ED05-D15E-458B-86DC-0CBAECE00887}" type="pres">
      <dgm:prSet presAssocID="{9BCFC4C4-8563-4038-869B-25485AF1B876}" presName="spacerL" presStyleCnt="0"/>
      <dgm:spPr/>
    </dgm:pt>
    <dgm:pt modelId="{E57B3585-5E19-4AAD-8177-AA37E3C1629E}" type="pres">
      <dgm:prSet presAssocID="{9BCFC4C4-8563-4038-869B-25485AF1B876}" presName="sibTrans" presStyleLbl="sibTrans2D1" presStyleIdx="1" presStyleCnt="3"/>
      <dgm:spPr/>
      <dgm:t>
        <a:bodyPr/>
        <a:lstStyle/>
        <a:p>
          <a:endParaRPr lang="ru-RU"/>
        </a:p>
      </dgm:t>
    </dgm:pt>
    <dgm:pt modelId="{10186363-ABB5-4D20-AA14-5E7C13EEF1DD}" type="pres">
      <dgm:prSet presAssocID="{9BCFC4C4-8563-4038-869B-25485AF1B876}" presName="spacerR" presStyleCnt="0"/>
      <dgm:spPr/>
    </dgm:pt>
    <dgm:pt modelId="{9AFBE494-27DD-489D-820C-99ADBFA0630D}" type="pres">
      <dgm:prSet presAssocID="{36543EB7-D822-4584-B2C9-9B32DBF9F7CF}" presName="node" presStyleLbl="node1" presStyleIdx="2" presStyleCnt="4" custScaleX="120541" custLinFactNeighborX="33044" custLinFactNeighborY="-2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515EB-04ED-4E63-B75C-46EBE47CEBD2}" type="pres">
      <dgm:prSet presAssocID="{151AE672-D8EE-43FA-8477-AEEA36BA0229}" presName="spacerL" presStyleCnt="0"/>
      <dgm:spPr/>
    </dgm:pt>
    <dgm:pt modelId="{965B0060-96A4-4B2E-A12D-EBEEB6B1650B}" type="pres">
      <dgm:prSet presAssocID="{151AE672-D8EE-43FA-8477-AEEA36BA0229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1ED1BD8-A8B6-4E53-A920-3EBD1ED33DAD}" type="pres">
      <dgm:prSet presAssocID="{151AE672-D8EE-43FA-8477-AEEA36BA0229}" presName="spacerR" presStyleCnt="0"/>
      <dgm:spPr/>
    </dgm:pt>
    <dgm:pt modelId="{DFA0EEE3-6699-45F2-BB64-527BA8668B95}" type="pres">
      <dgm:prSet presAssocID="{B360EE3D-7956-40F2-A65C-DD7414BA083E}" presName="node" presStyleLbl="node1" presStyleIdx="3" presStyleCnt="4" custScaleX="174495" custScaleY="99196" custLinFactNeighborX="43845" custLinFactNeighborY="11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C2F756-635F-418C-8932-37F813F981DB}" srcId="{E50BB74D-D7BC-4E59-9E9C-AF660DD7F31C}" destId="{36543EB7-D822-4584-B2C9-9B32DBF9F7CF}" srcOrd="2" destOrd="0" parTransId="{6E6466D7-E68E-4195-B53C-3FBC368D7C0D}" sibTransId="{151AE672-D8EE-43FA-8477-AEEA36BA0229}"/>
    <dgm:cxn modelId="{DA35D71B-9DA8-4500-8EA2-94299119E80D}" srcId="{E50BB74D-D7BC-4E59-9E9C-AF660DD7F31C}" destId="{B360EE3D-7956-40F2-A65C-DD7414BA083E}" srcOrd="3" destOrd="0" parTransId="{4C63632E-8D4C-40AE-A2BC-7DC92BD42E36}" sibTransId="{C765B2E2-6D70-4D36-99A6-B93F1ED75F7F}"/>
    <dgm:cxn modelId="{31DACCEC-50F4-4FB8-BFEE-A59A7EE24608}" srcId="{E50BB74D-D7BC-4E59-9E9C-AF660DD7F31C}" destId="{B8DF238A-5286-42C7-BD26-7A19732C63F4}" srcOrd="1" destOrd="0" parTransId="{2A8DBEDC-70F6-4E85-96FC-4609177B6132}" sibTransId="{9BCFC4C4-8563-4038-869B-25485AF1B876}"/>
    <dgm:cxn modelId="{F9CAA010-125B-499F-8FBB-1C51B2BD7FC3}" type="presOf" srcId="{9BCFC4C4-8563-4038-869B-25485AF1B876}" destId="{E57B3585-5E19-4AAD-8177-AA37E3C1629E}" srcOrd="0" destOrd="0" presId="urn:microsoft.com/office/officeart/2005/8/layout/equation1"/>
    <dgm:cxn modelId="{68975297-4D7D-40D4-8D49-EEA55576F12B}" type="presOf" srcId="{2B961E38-11D8-4814-8F78-1DE35BC9ADA5}" destId="{FED623AC-DE70-49E6-815C-EEABEDF6E2A2}" srcOrd="0" destOrd="0" presId="urn:microsoft.com/office/officeart/2005/8/layout/equation1"/>
    <dgm:cxn modelId="{AAC29324-6389-4764-A4AD-AF6E8B557222}" type="presOf" srcId="{B360EE3D-7956-40F2-A65C-DD7414BA083E}" destId="{DFA0EEE3-6699-45F2-BB64-527BA8668B95}" srcOrd="0" destOrd="0" presId="urn:microsoft.com/office/officeart/2005/8/layout/equation1"/>
    <dgm:cxn modelId="{0BD9FF06-04FC-483F-BACF-AD58D9AC6585}" type="presOf" srcId="{151AE672-D8EE-43FA-8477-AEEA36BA0229}" destId="{965B0060-96A4-4B2E-A12D-EBEEB6B1650B}" srcOrd="0" destOrd="0" presId="urn:microsoft.com/office/officeart/2005/8/layout/equation1"/>
    <dgm:cxn modelId="{CC5C045A-9EDE-4936-93B7-F6292FC56556}" type="presOf" srcId="{1895463B-546E-42A1-BD16-7F58532F00A4}" destId="{717240A6-E5FA-43E4-93CE-F82D81CC0044}" srcOrd="0" destOrd="0" presId="urn:microsoft.com/office/officeart/2005/8/layout/equation1"/>
    <dgm:cxn modelId="{0501757C-A362-44BA-A44B-C31DCBC8282C}" srcId="{E50BB74D-D7BC-4E59-9E9C-AF660DD7F31C}" destId="{2B961E38-11D8-4814-8F78-1DE35BC9ADA5}" srcOrd="0" destOrd="0" parTransId="{EFD04A91-378F-4095-9285-DF84D1AB25B8}" sibTransId="{1895463B-546E-42A1-BD16-7F58532F00A4}"/>
    <dgm:cxn modelId="{B220547A-B5ED-4EB1-AAC4-8265B3459BF2}" type="presOf" srcId="{B8DF238A-5286-42C7-BD26-7A19732C63F4}" destId="{807C6FB3-AD45-4351-94D9-C72FE6885254}" srcOrd="0" destOrd="0" presId="urn:microsoft.com/office/officeart/2005/8/layout/equation1"/>
    <dgm:cxn modelId="{75A83542-8687-4E3D-B3CF-AC0CCEC8B578}" type="presOf" srcId="{E50BB74D-D7BC-4E59-9E9C-AF660DD7F31C}" destId="{E6E02612-1AA5-49C2-B039-099646971588}" srcOrd="0" destOrd="0" presId="urn:microsoft.com/office/officeart/2005/8/layout/equation1"/>
    <dgm:cxn modelId="{51586848-F923-4785-AF88-EC7576863E40}" type="presOf" srcId="{36543EB7-D822-4584-B2C9-9B32DBF9F7CF}" destId="{9AFBE494-27DD-489D-820C-99ADBFA0630D}" srcOrd="0" destOrd="0" presId="urn:microsoft.com/office/officeart/2005/8/layout/equation1"/>
    <dgm:cxn modelId="{D418BCFE-3B29-4D65-A7E9-908D49A83DC2}" type="presParOf" srcId="{E6E02612-1AA5-49C2-B039-099646971588}" destId="{FED623AC-DE70-49E6-815C-EEABEDF6E2A2}" srcOrd="0" destOrd="0" presId="urn:microsoft.com/office/officeart/2005/8/layout/equation1"/>
    <dgm:cxn modelId="{9FFBCFBA-989C-4EEE-8036-E696CE735A77}" type="presParOf" srcId="{E6E02612-1AA5-49C2-B039-099646971588}" destId="{5AB11FBB-19C8-4526-809D-871CE053ADC7}" srcOrd="1" destOrd="0" presId="urn:microsoft.com/office/officeart/2005/8/layout/equation1"/>
    <dgm:cxn modelId="{2281E73B-1D46-4308-9FC1-E47A3C9BD8AA}" type="presParOf" srcId="{E6E02612-1AA5-49C2-B039-099646971588}" destId="{717240A6-E5FA-43E4-93CE-F82D81CC0044}" srcOrd="2" destOrd="0" presId="urn:microsoft.com/office/officeart/2005/8/layout/equation1"/>
    <dgm:cxn modelId="{9CC00417-CC1E-48DF-BD33-47F613E38EBA}" type="presParOf" srcId="{E6E02612-1AA5-49C2-B039-099646971588}" destId="{EE88F477-F429-4F2A-9ABA-B2175D416DD0}" srcOrd="3" destOrd="0" presId="urn:microsoft.com/office/officeart/2005/8/layout/equation1"/>
    <dgm:cxn modelId="{BB9C06C0-4D96-4F18-9BEE-04D760EF1F35}" type="presParOf" srcId="{E6E02612-1AA5-49C2-B039-099646971588}" destId="{807C6FB3-AD45-4351-94D9-C72FE6885254}" srcOrd="4" destOrd="0" presId="urn:microsoft.com/office/officeart/2005/8/layout/equation1"/>
    <dgm:cxn modelId="{F6024C14-223F-47A7-A2C3-F0301E75B7B2}" type="presParOf" srcId="{E6E02612-1AA5-49C2-B039-099646971588}" destId="{8549ED05-D15E-458B-86DC-0CBAECE00887}" srcOrd="5" destOrd="0" presId="urn:microsoft.com/office/officeart/2005/8/layout/equation1"/>
    <dgm:cxn modelId="{FE9D91FE-DB13-4F9F-9E63-7BF6D7A0952C}" type="presParOf" srcId="{E6E02612-1AA5-49C2-B039-099646971588}" destId="{E57B3585-5E19-4AAD-8177-AA37E3C1629E}" srcOrd="6" destOrd="0" presId="urn:microsoft.com/office/officeart/2005/8/layout/equation1"/>
    <dgm:cxn modelId="{E6ECAB25-C8A7-4E6F-BBD2-9625EA744C37}" type="presParOf" srcId="{E6E02612-1AA5-49C2-B039-099646971588}" destId="{10186363-ABB5-4D20-AA14-5E7C13EEF1DD}" srcOrd="7" destOrd="0" presId="urn:microsoft.com/office/officeart/2005/8/layout/equation1"/>
    <dgm:cxn modelId="{B07D788B-E4A9-4886-BE3B-E7CE80731D02}" type="presParOf" srcId="{E6E02612-1AA5-49C2-B039-099646971588}" destId="{9AFBE494-27DD-489D-820C-99ADBFA0630D}" srcOrd="8" destOrd="0" presId="urn:microsoft.com/office/officeart/2005/8/layout/equation1"/>
    <dgm:cxn modelId="{C4B06E38-0426-4D18-A348-C0D2411AE7AA}" type="presParOf" srcId="{E6E02612-1AA5-49C2-B039-099646971588}" destId="{911515EB-04ED-4E63-B75C-46EBE47CEBD2}" srcOrd="9" destOrd="0" presId="urn:microsoft.com/office/officeart/2005/8/layout/equation1"/>
    <dgm:cxn modelId="{B920B1CA-DD8E-440D-84FF-EEB17011CF48}" type="presParOf" srcId="{E6E02612-1AA5-49C2-B039-099646971588}" destId="{965B0060-96A4-4B2E-A12D-EBEEB6B1650B}" srcOrd="10" destOrd="0" presId="urn:microsoft.com/office/officeart/2005/8/layout/equation1"/>
    <dgm:cxn modelId="{0A0C6FD0-355F-44B1-B5EA-85165221E557}" type="presParOf" srcId="{E6E02612-1AA5-49C2-B039-099646971588}" destId="{E1ED1BD8-A8B6-4E53-A920-3EBD1ED33DAD}" srcOrd="11" destOrd="0" presId="urn:microsoft.com/office/officeart/2005/8/layout/equation1"/>
    <dgm:cxn modelId="{CA207E65-02EC-4BDA-85BB-CBA39AC0E4ED}" type="presParOf" srcId="{E6E02612-1AA5-49C2-B039-099646971588}" destId="{DFA0EEE3-6699-45F2-BB64-527BA8668B95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ABD868-BD8D-4225-ACCE-B1E1ED30F9A3}" type="doc">
      <dgm:prSet loTypeId="urn:microsoft.com/office/officeart/2005/8/layout/cycle3" loCatId="cycle" qsTypeId="urn:microsoft.com/office/officeart/2005/8/quickstyle/simple3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3F383202-4FC5-4CDF-ACB3-57A1A4D1858D}">
      <dgm:prSet phldrT="[Текст]"/>
      <dgm:spPr/>
      <dgm:t>
        <a:bodyPr/>
        <a:lstStyle/>
        <a:p>
          <a:r>
            <a:rPr lang="ru-RU" b="1" smtClean="0"/>
            <a:t>Многофункциональность</a:t>
          </a:r>
          <a:endParaRPr lang="ru-RU" b="1" dirty="0"/>
        </a:p>
      </dgm:t>
    </dgm:pt>
    <dgm:pt modelId="{F29DB614-5CFF-42DA-B1D1-048B16A9F990}" type="parTrans" cxnId="{84579F11-58A2-44C4-86E6-9E95BA8D10A1}">
      <dgm:prSet/>
      <dgm:spPr/>
      <dgm:t>
        <a:bodyPr/>
        <a:lstStyle/>
        <a:p>
          <a:endParaRPr lang="ru-RU"/>
        </a:p>
      </dgm:t>
    </dgm:pt>
    <dgm:pt modelId="{E06984B9-74EB-4E70-BE8C-0401C42163CC}" type="sibTrans" cxnId="{84579F11-58A2-44C4-86E6-9E95BA8D10A1}">
      <dgm:prSet/>
      <dgm:spPr/>
      <dgm:t>
        <a:bodyPr/>
        <a:lstStyle/>
        <a:p>
          <a:endParaRPr lang="ru-RU"/>
        </a:p>
      </dgm:t>
    </dgm:pt>
    <dgm:pt modelId="{31F477B1-5E24-43BB-9506-D198B977CE24}">
      <dgm:prSet phldrT="[Текст]"/>
      <dgm:spPr/>
      <dgm:t>
        <a:bodyPr/>
        <a:lstStyle/>
        <a:p>
          <a:r>
            <a:rPr lang="ru-RU" b="1" dirty="0" smtClean="0"/>
            <a:t>Творческий потенциал каждой игры</a:t>
          </a:r>
          <a:endParaRPr lang="ru-RU" b="1" dirty="0"/>
        </a:p>
      </dgm:t>
    </dgm:pt>
    <dgm:pt modelId="{48AEA273-A4AF-4586-B6B6-2C9EEA92DC42}" type="parTrans" cxnId="{A58823C0-7AAA-48DE-B831-5B6F2BC5D6C7}">
      <dgm:prSet/>
      <dgm:spPr/>
      <dgm:t>
        <a:bodyPr/>
        <a:lstStyle/>
        <a:p>
          <a:endParaRPr lang="ru-RU"/>
        </a:p>
      </dgm:t>
    </dgm:pt>
    <dgm:pt modelId="{95057199-97F5-4FAC-920B-334AD8F97A27}" type="sibTrans" cxnId="{A58823C0-7AAA-48DE-B831-5B6F2BC5D6C7}">
      <dgm:prSet/>
      <dgm:spPr/>
      <dgm:t>
        <a:bodyPr/>
        <a:lstStyle/>
        <a:p>
          <a:endParaRPr lang="ru-RU"/>
        </a:p>
      </dgm:t>
    </dgm:pt>
    <dgm:pt modelId="{F6B07AAC-9FF1-4E45-B357-7C28A0BE5F46}">
      <dgm:prSet phldrT="[Текст]"/>
      <dgm:spPr/>
      <dgm:t>
        <a:bodyPr/>
        <a:lstStyle/>
        <a:p>
          <a:r>
            <a:rPr lang="ru-RU" b="1" dirty="0" smtClean="0"/>
            <a:t>Широкий возрастной диапазон</a:t>
          </a:r>
          <a:endParaRPr lang="ru-RU" b="1" dirty="0"/>
        </a:p>
      </dgm:t>
    </dgm:pt>
    <dgm:pt modelId="{B780E8BD-C729-4245-8BF5-E04A822FDE89}" type="parTrans" cxnId="{209634D2-421B-439A-895E-B98C83DFDCE5}">
      <dgm:prSet/>
      <dgm:spPr/>
      <dgm:t>
        <a:bodyPr/>
        <a:lstStyle/>
        <a:p>
          <a:endParaRPr lang="ru-RU"/>
        </a:p>
      </dgm:t>
    </dgm:pt>
    <dgm:pt modelId="{28381CC3-A9C2-41E1-A21E-5103D86195B9}" type="sibTrans" cxnId="{209634D2-421B-439A-895E-B98C83DFDCE5}">
      <dgm:prSet/>
      <dgm:spPr/>
      <dgm:t>
        <a:bodyPr/>
        <a:lstStyle/>
        <a:p>
          <a:endParaRPr lang="ru-RU"/>
        </a:p>
      </dgm:t>
    </dgm:pt>
    <dgm:pt modelId="{1C65E23B-43AD-42A4-B2D0-7CFA4D814052}">
      <dgm:prSet/>
      <dgm:spPr/>
      <dgm:t>
        <a:bodyPr/>
        <a:lstStyle/>
        <a:p>
          <a:r>
            <a:rPr lang="ru-RU" b="1" dirty="0" smtClean="0"/>
            <a:t>Образность и универсальность</a:t>
          </a:r>
          <a:endParaRPr lang="ru-RU" b="1" dirty="0"/>
        </a:p>
      </dgm:t>
    </dgm:pt>
    <dgm:pt modelId="{123ACB90-DA45-4876-8E10-D76F7CE68572}" type="parTrans" cxnId="{04D807F9-EEC1-4D69-B91A-4135B380C058}">
      <dgm:prSet/>
      <dgm:spPr/>
      <dgm:t>
        <a:bodyPr/>
        <a:lstStyle/>
        <a:p>
          <a:endParaRPr lang="ru-RU"/>
        </a:p>
      </dgm:t>
    </dgm:pt>
    <dgm:pt modelId="{B4561361-585B-444D-A723-C22D3344AF52}" type="sibTrans" cxnId="{04D807F9-EEC1-4D69-B91A-4135B380C058}">
      <dgm:prSet/>
      <dgm:spPr/>
      <dgm:t>
        <a:bodyPr/>
        <a:lstStyle/>
        <a:p>
          <a:endParaRPr lang="ru-RU"/>
        </a:p>
      </dgm:t>
    </dgm:pt>
    <dgm:pt modelId="{1885AC0B-697A-47B4-A715-E84CDF0534FF}">
      <dgm:prSet/>
      <dgm:spPr/>
      <dgm:t>
        <a:bodyPr/>
        <a:lstStyle/>
        <a:p>
          <a:r>
            <a:rPr lang="ru-RU" b="1" dirty="0" smtClean="0"/>
            <a:t>Незавершенность игровых действий (последействие)</a:t>
          </a:r>
          <a:endParaRPr lang="ru-RU" b="1" dirty="0"/>
        </a:p>
      </dgm:t>
    </dgm:pt>
    <dgm:pt modelId="{CE69B532-4448-4850-B9F2-2A1644E29FA9}" type="parTrans" cxnId="{012B4C1C-C9FC-4012-A14F-FE39EAA33EED}">
      <dgm:prSet/>
      <dgm:spPr/>
      <dgm:t>
        <a:bodyPr/>
        <a:lstStyle/>
        <a:p>
          <a:endParaRPr lang="ru-RU"/>
        </a:p>
      </dgm:t>
    </dgm:pt>
    <dgm:pt modelId="{765F2422-8472-4452-9A0B-C2889FEA98C2}" type="sibTrans" cxnId="{012B4C1C-C9FC-4012-A14F-FE39EAA33EED}">
      <dgm:prSet/>
      <dgm:spPr/>
      <dgm:t>
        <a:bodyPr/>
        <a:lstStyle/>
        <a:p>
          <a:endParaRPr lang="ru-RU"/>
        </a:p>
      </dgm:t>
    </dgm:pt>
    <dgm:pt modelId="{C680B9D1-C7CB-498E-BF07-809AA757908E}">
      <dgm:prSet/>
      <dgm:spPr/>
      <dgm:t>
        <a:bodyPr/>
        <a:lstStyle/>
        <a:p>
          <a:r>
            <a:rPr lang="ru-RU" b="1" dirty="0" smtClean="0"/>
            <a:t>Возможность разнообразного использования</a:t>
          </a:r>
          <a:endParaRPr lang="ru-RU" b="1" dirty="0"/>
        </a:p>
      </dgm:t>
    </dgm:pt>
    <dgm:pt modelId="{77090797-D904-44B8-B7D0-1D8F5321FF0E}" type="parTrans" cxnId="{5ED3019C-EE89-4E64-ACCD-5FF5BD422632}">
      <dgm:prSet/>
      <dgm:spPr/>
      <dgm:t>
        <a:bodyPr/>
        <a:lstStyle/>
        <a:p>
          <a:endParaRPr lang="ru-RU"/>
        </a:p>
      </dgm:t>
    </dgm:pt>
    <dgm:pt modelId="{CE979A4D-5EC1-4967-A3D9-16EE57D7908F}" type="sibTrans" cxnId="{5ED3019C-EE89-4E64-ACCD-5FF5BD422632}">
      <dgm:prSet/>
      <dgm:spPr/>
      <dgm:t>
        <a:bodyPr/>
        <a:lstStyle/>
        <a:p>
          <a:endParaRPr lang="ru-RU"/>
        </a:p>
      </dgm:t>
    </dgm:pt>
    <dgm:pt modelId="{76D0B368-9B33-4D99-8B76-68DB70E249EC}" type="pres">
      <dgm:prSet presAssocID="{E5ABD868-BD8D-4225-ACCE-B1E1ED30F9A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4EC413-A86D-48E6-B481-9D876096D4E5}" type="pres">
      <dgm:prSet presAssocID="{E5ABD868-BD8D-4225-ACCE-B1E1ED30F9A3}" presName="cycle" presStyleCnt="0"/>
      <dgm:spPr/>
      <dgm:t>
        <a:bodyPr/>
        <a:lstStyle/>
        <a:p>
          <a:endParaRPr lang="ru-RU"/>
        </a:p>
      </dgm:t>
    </dgm:pt>
    <dgm:pt modelId="{DC5443D9-36F1-49AD-9E9D-850D4053741E}" type="pres">
      <dgm:prSet presAssocID="{3F383202-4FC5-4CDF-ACB3-57A1A4D1858D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84C1BC-F1BD-48C2-81F3-241727138FEB}" type="pres">
      <dgm:prSet presAssocID="{E06984B9-74EB-4E70-BE8C-0401C42163CC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2E60EB9-9B77-4615-B661-D5AD4B4F5253}" type="pres">
      <dgm:prSet presAssocID="{1C65E23B-43AD-42A4-B2D0-7CFA4D814052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4F2C7-0773-44A1-A4B0-51711A833AE7}" type="pres">
      <dgm:prSet presAssocID="{1885AC0B-697A-47B4-A715-E84CDF0534FF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B2A1C-717B-4600-A810-57F08DC8AB20}" type="pres">
      <dgm:prSet presAssocID="{31F477B1-5E24-43BB-9506-D198B977CE24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C0F4F4-138C-41FD-B16B-9750E5A8848C}" type="pres">
      <dgm:prSet presAssocID="{F6B07AAC-9FF1-4E45-B357-7C28A0BE5F46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E4A4C6-770A-4695-AB3B-3EDE2D2106F4}" type="pres">
      <dgm:prSet presAssocID="{C680B9D1-C7CB-498E-BF07-809AA757908E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8823C0-7AAA-48DE-B831-5B6F2BC5D6C7}" srcId="{E5ABD868-BD8D-4225-ACCE-B1E1ED30F9A3}" destId="{31F477B1-5E24-43BB-9506-D198B977CE24}" srcOrd="3" destOrd="0" parTransId="{48AEA273-A4AF-4586-B6B6-2C9EEA92DC42}" sibTransId="{95057199-97F5-4FAC-920B-334AD8F97A27}"/>
    <dgm:cxn modelId="{050FCA0A-36CD-4C41-BD6D-C52F7FF00EE3}" type="presOf" srcId="{E5ABD868-BD8D-4225-ACCE-B1E1ED30F9A3}" destId="{76D0B368-9B33-4D99-8B76-68DB70E249EC}" srcOrd="0" destOrd="0" presId="urn:microsoft.com/office/officeart/2005/8/layout/cycle3"/>
    <dgm:cxn modelId="{1DC34E0F-29EF-4462-8FB1-DD36A09F9F08}" type="presOf" srcId="{1C65E23B-43AD-42A4-B2D0-7CFA4D814052}" destId="{F2E60EB9-9B77-4615-B661-D5AD4B4F5253}" srcOrd="0" destOrd="0" presId="urn:microsoft.com/office/officeart/2005/8/layout/cycle3"/>
    <dgm:cxn modelId="{209634D2-421B-439A-895E-B98C83DFDCE5}" srcId="{E5ABD868-BD8D-4225-ACCE-B1E1ED30F9A3}" destId="{F6B07AAC-9FF1-4E45-B357-7C28A0BE5F46}" srcOrd="4" destOrd="0" parTransId="{B780E8BD-C729-4245-8BF5-E04A822FDE89}" sibTransId="{28381CC3-A9C2-41E1-A21E-5103D86195B9}"/>
    <dgm:cxn modelId="{5ED3019C-EE89-4E64-ACCD-5FF5BD422632}" srcId="{E5ABD868-BD8D-4225-ACCE-B1E1ED30F9A3}" destId="{C680B9D1-C7CB-498E-BF07-809AA757908E}" srcOrd="5" destOrd="0" parTransId="{77090797-D904-44B8-B7D0-1D8F5321FF0E}" sibTransId="{CE979A4D-5EC1-4967-A3D9-16EE57D7908F}"/>
    <dgm:cxn modelId="{C739DDA2-4689-4FA4-93E0-CC45F62E7BD3}" type="presOf" srcId="{31F477B1-5E24-43BB-9506-D198B977CE24}" destId="{747B2A1C-717B-4600-A810-57F08DC8AB20}" srcOrd="0" destOrd="0" presId="urn:microsoft.com/office/officeart/2005/8/layout/cycle3"/>
    <dgm:cxn modelId="{F7065395-C3C8-41DC-84BF-24A2DCE59B27}" type="presOf" srcId="{1885AC0B-697A-47B4-A715-E84CDF0534FF}" destId="{42A4F2C7-0773-44A1-A4B0-51711A833AE7}" srcOrd="0" destOrd="0" presId="urn:microsoft.com/office/officeart/2005/8/layout/cycle3"/>
    <dgm:cxn modelId="{3C3430BA-6CCA-43A6-A462-89C6CBB70572}" type="presOf" srcId="{E06984B9-74EB-4E70-BE8C-0401C42163CC}" destId="{0784C1BC-F1BD-48C2-81F3-241727138FEB}" srcOrd="0" destOrd="0" presId="urn:microsoft.com/office/officeart/2005/8/layout/cycle3"/>
    <dgm:cxn modelId="{012B4C1C-C9FC-4012-A14F-FE39EAA33EED}" srcId="{E5ABD868-BD8D-4225-ACCE-B1E1ED30F9A3}" destId="{1885AC0B-697A-47B4-A715-E84CDF0534FF}" srcOrd="2" destOrd="0" parTransId="{CE69B532-4448-4850-B9F2-2A1644E29FA9}" sibTransId="{765F2422-8472-4452-9A0B-C2889FEA98C2}"/>
    <dgm:cxn modelId="{04D807F9-EEC1-4D69-B91A-4135B380C058}" srcId="{E5ABD868-BD8D-4225-ACCE-B1E1ED30F9A3}" destId="{1C65E23B-43AD-42A4-B2D0-7CFA4D814052}" srcOrd="1" destOrd="0" parTransId="{123ACB90-DA45-4876-8E10-D76F7CE68572}" sibTransId="{B4561361-585B-444D-A723-C22D3344AF52}"/>
    <dgm:cxn modelId="{84579F11-58A2-44C4-86E6-9E95BA8D10A1}" srcId="{E5ABD868-BD8D-4225-ACCE-B1E1ED30F9A3}" destId="{3F383202-4FC5-4CDF-ACB3-57A1A4D1858D}" srcOrd="0" destOrd="0" parTransId="{F29DB614-5CFF-42DA-B1D1-048B16A9F990}" sibTransId="{E06984B9-74EB-4E70-BE8C-0401C42163CC}"/>
    <dgm:cxn modelId="{A0948604-A04A-4E2E-B4B2-149A93AB2B79}" type="presOf" srcId="{3F383202-4FC5-4CDF-ACB3-57A1A4D1858D}" destId="{DC5443D9-36F1-49AD-9E9D-850D4053741E}" srcOrd="0" destOrd="0" presId="urn:microsoft.com/office/officeart/2005/8/layout/cycle3"/>
    <dgm:cxn modelId="{777A9E39-1E16-4B6D-AA25-BCB847404B25}" type="presOf" srcId="{F6B07AAC-9FF1-4E45-B357-7C28A0BE5F46}" destId="{12C0F4F4-138C-41FD-B16B-9750E5A8848C}" srcOrd="0" destOrd="0" presId="urn:microsoft.com/office/officeart/2005/8/layout/cycle3"/>
    <dgm:cxn modelId="{3F5BB434-DC92-40E9-B2C5-E17D678EFDFA}" type="presOf" srcId="{C680B9D1-C7CB-498E-BF07-809AA757908E}" destId="{E2E4A4C6-770A-4695-AB3B-3EDE2D2106F4}" srcOrd="0" destOrd="0" presId="urn:microsoft.com/office/officeart/2005/8/layout/cycle3"/>
    <dgm:cxn modelId="{371F0107-5AD2-4910-B7BD-CEFFA58FDA4F}" type="presParOf" srcId="{76D0B368-9B33-4D99-8B76-68DB70E249EC}" destId="{CF4EC413-A86D-48E6-B481-9D876096D4E5}" srcOrd="0" destOrd="0" presId="urn:microsoft.com/office/officeart/2005/8/layout/cycle3"/>
    <dgm:cxn modelId="{866205DD-B7B0-439E-9039-B7608722067E}" type="presParOf" srcId="{CF4EC413-A86D-48E6-B481-9D876096D4E5}" destId="{DC5443D9-36F1-49AD-9E9D-850D4053741E}" srcOrd="0" destOrd="0" presId="urn:microsoft.com/office/officeart/2005/8/layout/cycle3"/>
    <dgm:cxn modelId="{600FADE8-E487-4974-9804-98F9495147E2}" type="presParOf" srcId="{CF4EC413-A86D-48E6-B481-9D876096D4E5}" destId="{0784C1BC-F1BD-48C2-81F3-241727138FEB}" srcOrd="1" destOrd="0" presId="urn:microsoft.com/office/officeart/2005/8/layout/cycle3"/>
    <dgm:cxn modelId="{3BE63ACA-9BEB-4955-ACBF-EFAD0057FB8A}" type="presParOf" srcId="{CF4EC413-A86D-48E6-B481-9D876096D4E5}" destId="{F2E60EB9-9B77-4615-B661-D5AD4B4F5253}" srcOrd="2" destOrd="0" presId="urn:microsoft.com/office/officeart/2005/8/layout/cycle3"/>
    <dgm:cxn modelId="{A5E5343A-A203-46E2-B2B9-419D200DD6AE}" type="presParOf" srcId="{CF4EC413-A86D-48E6-B481-9D876096D4E5}" destId="{42A4F2C7-0773-44A1-A4B0-51711A833AE7}" srcOrd="3" destOrd="0" presId="urn:microsoft.com/office/officeart/2005/8/layout/cycle3"/>
    <dgm:cxn modelId="{DEA0836B-3D5E-4957-8B48-A66AE8BC1F12}" type="presParOf" srcId="{CF4EC413-A86D-48E6-B481-9D876096D4E5}" destId="{747B2A1C-717B-4600-A810-57F08DC8AB20}" srcOrd="4" destOrd="0" presId="urn:microsoft.com/office/officeart/2005/8/layout/cycle3"/>
    <dgm:cxn modelId="{1EEFB467-40B6-4645-BA38-CEA158D011A6}" type="presParOf" srcId="{CF4EC413-A86D-48E6-B481-9D876096D4E5}" destId="{12C0F4F4-138C-41FD-B16B-9750E5A8848C}" srcOrd="5" destOrd="0" presId="urn:microsoft.com/office/officeart/2005/8/layout/cycle3"/>
    <dgm:cxn modelId="{84A81ABD-4A19-4EA1-B4EB-EA4703DCEEF4}" type="presParOf" srcId="{CF4EC413-A86D-48E6-B481-9D876096D4E5}" destId="{E2E4A4C6-770A-4695-AB3B-3EDE2D2106F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6AE7F5-6DCC-46AF-B04F-993037FB1C4E}" type="doc">
      <dgm:prSet loTypeId="urn:microsoft.com/office/officeart/2005/8/layout/radial1" loCatId="relationship" qsTypeId="urn:microsoft.com/office/officeart/2005/8/quickstyle/simple3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FA8086D2-0C43-43EF-9F1D-6083E3A96B49}">
      <dgm:prSet phldrT="[Текст]" custT="1"/>
      <dgm:spPr/>
      <dgm:t>
        <a:bodyPr/>
        <a:lstStyle/>
        <a:p>
          <a:r>
            <a:rPr lang="ru-RU" sz="2800" b="1" dirty="0" smtClean="0"/>
            <a:t>игры</a:t>
          </a:r>
          <a:endParaRPr lang="ru-RU" sz="2800" b="1" dirty="0"/>
        </a:p>
      </dgm:t>
    </dgm:pt>
    <dgm:pt modelId="{05D6F74C-E9F2-4E6C-B9D4-062379812691}" type="parTrans" cxnId="{A447A377-1D54-4C36-A7C3-13DDB3881054}">
      <dgm:prSet/>
      <dgm:spPr/>
      <dgm:t>
        <a:bodyPr/>
        <a:lstStyle/>
        <a:p>
          <a:endParaRPr lang="ru-RU" sz="2800">
            <a:solidFill>
              <a:srgbClr val="0033CC"/>
            </a:solidFill>
          </a:endParaRPr>
        </a:p>
      </dgm:t>
    </dgm:pt>
    <dgm:pt modelId="{CAD1F0FD-6EA8-40A2-B9CF-A85D058F5691}" type="sibTrans" cxnId="{A447A377-1D54-4C36-A7C3-13DDB3881054}">
      <dgm:prSet/>
      <dgm:spPr/>
      <dgm:t>
        <a:bodyPr/>
        <a:lstStyle/>
        <a:p>
          <a:endParaRPr lang="ru-RU" sz="2800">
            <a:solidFill>
              <a:srgbClr val="0033CC"/>
            </a:solidFill>
          </a:endParaRPr>
        </a:p>
      </dgm:t>
    </dgm:pt>
    <dgm:pt modelId="{483CF47D-E5D4-4298-9B35-80D7063000C0}">
      <dgm:prSet phldrT="[Текст]" custT="1"/>
      <dgm:spPr/>
      <dgm:t>
        <a:bodyPr/>
        <a:lstStyle/>
        <a:p>
          <a:r>
            <a:rPr lang="ru-RU" sz="1400" b="1" dirty="0" smtClean="0"/>
            <a:t>Совершенствуют память</a:t>
          </a:r>
          <a:endParaRPr lang="ru-RU" sz="1400" b="1" dirty="0"/>
        </a:p>
      </dgm:t>
    </dgm:pt>
    <dgm:pt modelId="{EEF15721-AC28-484A-AC4D-B936CFAEE166}" type="parTrans" cxnId="{DD955E22-E797-4BE7-B048-A8ED7834740F}">
      <dgm:prSet custT="1"/>
      <dgm:spPr/>
      <dgm:t>
        <a:bodyPr/>
        <a:lstStyle/>
        <a:p>
          <a:endParaRPr lang="ru-RU" sz="800">
            <a:solidFill>
              <a:srgbClr val="0033CC"/>
            </a:solidFill>
          </a:endParaRPr>
        </a:p>
      </dgm:t>
    </dgm:pt>
    <dgm:pt modelId="{0088046E-A5B5-45EB-950C-1DA66CB256FC}" type="sibTrans" cxnId="{DD955E22-E797-4BE7-B048-A8ED7834740F}">
      <dgm:prSet/>
      <dgm:spPr/>
      <dgm:t>
        <a:bodyPr/>
        <a:lstStyle/>
        <a:p>
          <a:endParaRPr lang="ru-RU" sz="2800">
            <a:solidFill>
              <a:srgbClr val="0033CC"/>
            </a:solidFill>
          </a:endParaRPr>
        </a:p>
      </dgm:t>
    </dgm:pt>
    <dgm:pt modelId="{50161610-EE3C-4A7E-9BC7-8A4AEA3768C6}">
      <dgm:prSet phldrT="[Текст]" custT="1"/>
      <dgm:spPr/>
      <dgm:t>
        <a:bodyPr/>
        <a:lstStyle/>
        <a:p>
          <a:r>
            <a:rPr lang="ru-RU" sz="1400" b="1" dirty="0" smtClean="0"/>
            <a:t>Развивают мышление</a:t>
          </a:r>
          <a:endParaRPr lang="ru-RU" sz="1400" b="1" dirty="0"/>
        </a:p>
      </dgm:t>
    </dgm:pt>
    <dgm:pt modelId="{79BA9C14-391F-4CEF-9228-DBE26E4C498C}" type="parTrans" cxnId="{CE80EBF9-93F6-4AED-ABDA-38F57ECA0854}">
      <dgm:prSet custT="1"/>
      <dgm:spPr/>
      <dgm:t>
        <a:bodyPr/>
        <a:lstStyle/>
        <a:p>
          <a:endParaRPr lang="ru-RU" sz="800">
            <a:solidFill>
              <a:srgbClr val="0033CC"/>
            </a:solidFill>
          </a:endParaRPr>
        </a:p>
      </dgm:t>
    </dgm:pt>
    <dgm:pt modelId="{FAA7D0C8-B050-47E0-9833-E235CB392AA0}" type="sibTrans" cxnId="{CE80EBF9-93F6-4AED-ABDA-38F57ECA0854}">
      <dgm:prSet/>
      <dgm:spPr/>
      <dgm:t>
        <a:bodyPr/>
        <a:lstStyle/>
        <a:p>
          <a:endParaRPr lang="ru-RU" sz="2800">
            <a:solidFill>
              <a:srgbClr val="0033CC"/>
            </a:solidFill>
          </a:endParaRPr>
        </a:p>
      </dgm:t>
    </dgm:pt>
    <dgm:pt modelId="{4E6F1DEB-C147-4AEF-A633-114EA3A19EB4}">
      <dgm:prSet phldrT="[Текст]" custT="1"/>
      <dgm:spPr/>
      <dgm:t>
        <a:bodyPr/>
        <a:lstStyle/>
        <a:p>
          <a:r>
            <a:rPr lang="ru-RU" sz="1400" b="1" dirty="0" smtClean="0"/>
            <a:t>Формируют правильную речь</a:t>
          </a:r>
          <a:endParaRPr lang="ru-RU" sz="1400" b="1" dirty="0"/>
        </a:p>
      </dgm:t>
    </dgm:pt>
    <dgm:pt modelId="{23F96A63-D8C8-4C20-BE80-75103B90BDCA}" type="parTrans" cxnId="{2EC969D8-6381-4FD1-B600-5A4AC507E897}">
      <dgm:prSet custT="1"/>
      <dgm:spPr/>
      <dgm:t>
        <a:bodyPr/>
        <a:lstStyle/>
        <a:p>
          <a:endParaRPr lang="ru-RU" sz="800">
            <a:solidFill>
              <a:srgbClr val="0033CC"/>
            </a:solidFill>
          </a:endParaRPr>
        </a:p>
      </dgm:t>
    </dgm:pt>
    <dgm:pt modelId="{2613ACBF-8F6E-4593-8A8E-319911433D91}" type="sibTrans" cxnId="{2EC969D8-6381-4FD1-B600-5A4AC507E897}">
      <dgm:prSet/>
      <dgm:spPr/>
      <dgm:t>
        <a:bodyPr/>
        <a:lstStyle/>
        <a:p>
          <a:endParaRPr lang="ru-RU" sz="2800">
            <a:solidFill>
              <a:srgbClr val="0033CC"/>
            </a:solidFill>
          </a:endParaRPr>
        </a:p>
      </dgm:t>
    </dgm:pt>
    <dgm:pt modelId="{16DEBEC3-2406-4A74-93DF-04E282E7D3C6}">
      <dgm:prSet phldrT="[Текст]" custT="1"/>
      <dgm:spPr/>
      <dgm:t>
        <a:bodyPr/>
        <a:lstStyle/>
        <a:p>
          <a:r>
            <a:rPr lang="ru-RU" sz="1400" b="1" dirty="0" smtClean="0"/>
            <a:t>Учат логически мыслить</a:t>
          </a:r>
          <a:endParaRPr lang="ru-RU" sz="1400" b="1" dirty="0"/>
        </a:p>
      </dgm:t>
    </dgm:pt>
    <dgm:pt modelId="{4D848B11-3670-4FC0-8C69-A48B0246D93C}" type="parTrans" cxnId="{ACB40EB8-E4EE-495E-B1A9-3E3ED757D116}">
      <dgm:prSet custT="1"/>
      <dgm:spPr/>
      <dgm:t>
        <a:bodyPr/>
        <a:lstStyle/>
        <a:p>
          <a:endParaRPr lang="ru-RU" sz="800">
            <a:solidFill>
              <a:srgbClr val="0033CC"/>
            </a:solidFill>
          </a:endParaRPr>
        </a:p>
      </dgm:t>
    </dgm:pt>
    <dgm:pt modelId="{49AF00DF-CC8F-4863-9090-F0949FBD9A54}" type="sibTrans" cxnId="{ACB40EB8-E4EE-495E-B1A9-3E3ED757D116}">
      <dgm:prSet/>
      <dgm:spPr/>
      <dgm:t>
        <a:bodyPr/>
        <a:lstStyle/>
        <a:p>
          <a:endParaRPr lang="ru-RU" sz="2800">
            <a:solidFill>
              <a:srgbClr val="0033CC"/>
            </a:solidFill>
          </a:endParaRPr>
        </a:p>
      </dgm:t>
    </dgm:pt>
    <dgm:pt modelId="{81459835-86CB-4B5B-BB46-AB6B09568047}" type="pres">
      <dgm:prSet presAssocID="{A06AE7F5-6DCC-46AF-B04F-993037FB1C4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EDD9BD-1115-4D41-8789-1B81B509B8A1}" type="pres">
      <dgm:prSet presAssocID="{FA8086D2-0C43-43EF-9F1D-6083E3A96B49}" presName="centerShape" presStyleLbl="node0" presStyleIdx="0" presStyleCnt="1"/>
      <dgm:spPr/>
      <dgm:t>
        <a:bodyPr/>
        <a:lstStyle/>
        <a:p>
          <a:endParaRPr lang="ru-RU"/>
        </a:p>
      </dgm:t>
    </dgm:pt>
    <dgm:pt modelId="{3A1C899B-7A18-44DB-8E72-3D12A46F1154}" type="pres">
      <dgm:prSet presAssocID="{EEF15721-AC28-484A-AC4D-B936CFAEE166}" presName="Name9" presStyleLbl="parChTrans1D2" presStyleIdx="0" presStyleCnt="4"/>
      <dgm:spPr/>
      <dgm:t>
        <a:bodyPr/>
        <a:lstStyle/>
        <a:p>
          <a:endParaRPr lang="ru-RU"/>
        </a:p>
      </dgm:t>
    </dgm:pt>
    <dgm:pt modelId="{162D0CF3-0F3F-4487-BA68-58CD62D62894}" type="pres">
      <dgm:prSet presAssocID="{EEF15721-AC28-484A-AC4D-B936CFAEE166}" presName="connTx" presStyleLbl="parChTrans1D2" presStyleIdx="0" presStyleCnt="4"/>
      <dgm:spPr/>
      <dgm:t>
        <a:bodyPr/>
        <a:lstStyle/>
        <a:p>
          <a:endParaRPr lang="ru-RU"/>
        </a:p>
      </dgm:t>
    </dgm:pt>
    <dgm:pt modelId="{50B1B6C8-377A-41AE-8B76-05EC3224E413}" type="pres">
      <dgm:prSet presAssocID="{483CF47D-E5D4-4298-9B35-80D7063000C0}" presName="node" presStyleLbl="node1" presStyleIdx="0" presStyleCnt="4" custScaleX="153368" custScaleY="101912" custRadScaleRad="94945" custRadScaleInc="-5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E875A-4113-4A68-8F16-61ABAC007BA3}" type="pres">
      <dgm:prSet presAssocID="{79BA9C14-391F-4CEF-9228-DBE26E4C498C}" presName="Name9" presStyleLbl="parChTrans1D2" presStyleIdx="1" presStyleCnt="4"/>
      <dgm:spPr/>
      <dgm:t>
        <a:bodyPr/>
        <a:lstStyle/>
        <a:p>
          <a:endParaRPr lang="ru-RU"/>
        </a:p>
      </dgm:t>
    </dgm:pt>
    <dgm:pt modelId="{F9724F2D-8268-423B-8C04-D4BE8EC916E3}" type="pres">
      <dgm:prSet presAssocID="{79BA9C14-391F-4CEF-9228-DBE26E4C498C}" presName="connTx" presStyleLbl="parChTrans1D2" presStyleIdx="1" presStyleCnt="4"/>
      <dgm:spPr/>
      <dgm:t>
        <a:bodyPr/>
        <a:lstStyle/>
        <a:p>
          <a:endParaRPr lang="ru-RU"/>
        </a:p>
      </dgm:t>
    </dgm:pt>
    <dgm:pt modelId="{F8AFFBB3-CA50-47A0-B55F-485048F2314B}" type="pres">
      <dgm:prSet presAssocID="{50161610-EE3C-4A7E-9BC7-8A4AEA3768C6}" presName="node" presStyleLbl="node1" presStyleIdx="1" presStyleCnt="4" custScaleX="160969" custScaleY="119614" custRadScaleRad="115952" custRadScaleInc="1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58CF9-D892-49AF-A346-85367C8FBCE7}" type="pres">
      <dgm:prSet presAssocID="{23F96A63-D8C8-4C20-BE80-75103B90BDCA}" presName="Name9" presStyleLbl="parChTrans1D2" presStyleIdx="2" presStyleCnt="4"/>
      <dgm:spPr/>
      <dgm:t>
        <a:bodyPr/>
        <a:lstStyle/>
        <a:p>
          <a:endParaRPr lang="ru-RU"/>
        </a:p>
      </dgm:t>
    </dgm:pt>
    <dgm:pt modelId="{3FB60152-23F3-4221-91EC-1F1C6705C967}" type="pres">
      <dgm:prSet presAssocID="{23F96A63-D8C8-4C20-BE80-75103B90BDCA}" presName="connTx" presStyleLbl="parChTrans1D2" presStyleIdx="2" presStyleCnt="4"/>
      <dgm:spPr/>
      <dgm:t>
        <a:bodyPr/>
        <a:lstStyle/>
        <a:p>
          <a:endParaRPr lang="ru-RU"/>
        </a:p>
      </dgm:t>
    </dgm:pt>
    <dgm:pt modelId="{91FC6F4E-043F-4EB1-BD56-0C32E99D1A33}" type="pres">
      <dgm:prSet presAssocID="{4E6F1DEB-C147-4AEF-A633-114EA3A19EB4}" presName="node" presStyleLbl="node1" presStyleIdx="2" presStyleCnt="4" custScaleX="215604" custScaleY="108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58FDBA-79A6-408F-AE2C-38240D2A00FE}" type="pres">
      <dgm:prSet presAssocID="{4D848B11-3670-4FC0-8C69-A48B0246D93C}" presName="Name9" presStyleLbl="parChTrans1D2" presStyleIdx="3" presStyleCnt="4"/>
      <dgm:spPr/>
      <dgm:t>
        <a:bodyPr/>
        <a:lstStyle/>
        <a:p>
          <a:endParaRPr lang="ru-RU"/>
        </a:p>
      </dgm:t>
    </dgm:pt>
    <dgm:pt modelId="{1F7C1015-1F94-4BDD-93C1-4E3A72EEE364}" type="pres">
      <dgm:prSet presAssocID="{4D848B11-3670-4FC0-8C69-A48B0246D93C}" presName="connTx" presStyleLbl="parChTrans1D2" presStyleIdx="3" presStyleCnt="4"/>
      <dgm:spPr/>
      <dgm:t>
        <a:bodyPr/>
        <a:lstStyle/>
        <a:p>
          <a:endParaRPr lang="ru-RU"/>
        </a:p>
      </dgm:t>
    </dgm:pt>
    <dgm:pt modelId="{D7447009-652D-44BC-81E2-9C76A95307EC}" type="pres">
      <dgm:prSet presAssocID="{16DEBEC3-2406-4A74-93DF-04E282E7D3C6}" presName="node" presStyleLbl="node1" presStyleIdx="3" presStyleCnt="4" custScaleX="157182" custScaleY="108929" custRadScaleRad="118523" custRadScaleInc="-1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955E22-E797-4BE7-B048-A8ED7834740F}" srcId="{FA8086D2-0C43-43EF-9F1D-6083E3A96B49}" destId="{483CF47D-E5D4-4298-9B35-80D7063000C0}" srcOrd="0" destOrd="0" parTransId="{EEF15721-AC28-484A-AC4D-B936CFAEE166}" sibTransId="{0088046E-A5B5-45EB-950C-1DA66CB256FC}"/>
    <dgm:cxn modelId="{41AEE7FB-FAA9-4748-88E9-1E4117B082AE}" type="presOf" srcId="{EEF15721-AC28-484A-AC4D-B936CFAEE166}" destId="{162D0CF3-0F3F-4487-BA68-58CD62D62894}" srcOrd="1" destOrd="0" presId="urn:microsoft.com/office/officeart/2005/8/layout/radial1"/>
    <dgm:cxn modelId="{E63A5B27-A086-4490-98D1-62192B18C04A}" type="presOf" srcId="{EEF15721-AC28-484A-AC4D-B936CFAEE166}" destId="{3A1C899B-7A18-44DB-8E72-3D12A46F1154}" srcOrd="0" destOrd="0" presId="urn:microsoft.com/office/officeart/2005/8/layout/radial1"/>
    <dgm:cxn modelId="{2EC969D8-6381-4FD1-B600-5A4AC507E897}" srcId="{FA8086D2-0C43-43EF-9F1D-6083E3A96B49}" destId="{4E6F1DEB-C147-4AEF-A633-114EA3A19EB4}" srcOrd="2" destOrd="0" parTransId="{23F96A63-D8C8-4C20-BE80-75103B90BDCA}" sibTransId="{2613ACBF-8F6E-4593-8A8E-319911433D91}"/>
    <dgm:cxn modelId="{A447A377-1D54-4C36-A7C3-13DDB3881054}" srcId="{A06AE7F5-6DCC-46AF-B04F-993037FB1C4E}" destId="{FA8086D2-0C43-43EF-9F1D-6083E3A96B49}" srcOrd="0" destOrd="0" parTransId="{05D6F74C-E9F2-4E6C-B9D4-062379812691}" sibTransId="{CAD1F0FD-6EA8-40A2-B9CF-A85D058F5691}"/>
    <dgm:cxn modelId="{395B622D-79F6-4929-99A2-1C249423607F}" type="presOf" srcId="{16DEBEC3-2406-4A74-93DF-04E282E7D3C6}" destId="{D7447009-652D-44BC-81E2-9C76A95307EC}" srcOrd="0" destOrd="0" presId="urn:microsoft.com/office/officeart/2005/8/layout/radial1"/>
    <dgm:cxn modelId="{1EC553C0-26B2-4FC5-9F61-960D5C484B7C}" type="presOf" srcId="{79BA9C14-391F-4CEF-9228-DBE26E4C498C}" destId="{F9724F2D-8268-423B-8C04-D4BE8EC916E3}" srcOrd="1" destOrd="0" presId="urn:microsoft.com/office/officeart/2005/8/layout/radial1"/>
    <dgm:cxn modelId="{ACB40EB8-E4EE-495E-B1A9-3E3ED757D116}" srcId="{FA8086D2-0C43-43EF-9F1D-6083E3A96B49}" destId="{16DEBEC3-2406-4A74-93DF-04E282E7D3C6}" srcOrd="3" destOrd="0" parTransId="{4D848B11-3670-4FC0-8C69-A48B0246D93C}" sibTransId="{49AF00DF-CC8F-4863-9090-F0949FBD9A54}"/>
    <dgm:cxn modelId="{C1E52346-8B6C-4282-9FF2-638D9FC5F625}" type="presOf" srcId="{50161610-EE3C-4A7E-9BC7-8A4AEA3768C6}" destId="{F8AFFBB3-CA50-47A0-B55F-485048F2314B}" srcOrd="0" destOrd="0" presId="urn:microsoft.com/office/officeart/2005/8/layout/radial1"/>
    <dgm:cxn modelId="{CE80EBF9-93F6-4AED-ABDA-38F57ECA0854}" srcId="{FA8086D2-0C43-43EF-9F1D-6083E3A96B49}" destId="{50161610-EE3C-4A7E-9BC7-8A4AEA3768C6}" srcOrd="1" destOrd="0" parTransId="{79BA9C14-391F-4CEF-9228-DBE26E4C498C}" sibTransId="{FAA7D0C8-B050-47E0-9833-E235CB392AA0}"/>
    <dgm:cxn modelId="{D7F8153B-6A4C-4C85-B8BE-58FB62E3AB2F}" type="presOf" srcId="{FA8086D2-0C43-43EF-9F1D-6083E3A96B49}" destId="{F4EDD9BD-1115-4D41-8789-1B81B509B8A1}" srcOrd="0" destOrd="0" presId="urn:microsoft.com/office/officeart/2005/8/layout/radial1"/>
    <dgm:cxn modelId="{BF8DEF2C-77BA-4F2E-82E8-008F76D449FE}" type="presOf" srcId="{23F96A63-D8C8-4C20-BE80-75103B90BDCA}" destId="{3FB60152-23F3-4221-91EC-1F1C6705C967}" srcOrd="1" destOrd="0" presId="urn:microsoft.com/office/officeart/2005/8/layout/radial1"/>
    <dgm:cxn modelId="{C23E11F1-EA86-4C60-A967-346F327BD3A3}" type="presOf" srcId="{4E6F1DEB-C147-4AEF-A633-114EA3A19EB4}" destId="{91FC6F4E-043F-4EB1-BD56-0C32E99D1A33}" srcOrd="0" destOrd="0" presId="urn:microsoft.com/office/officeart/2005/8/layout/radial1"/>
    <dgm:cxn modelId="{04508076-8108-45EE-8D29-089DFAA59795}" type="presOf" srcId="{4D848B11-3670-4FC0-8C69-A48B0246D93C}" destId="{1F7C1015-1F94-4BDD-93C1-4E3A72EEE364}" srcOrd="1" destOrd="0" presId="urn:microsoft.com/office/officeart/2005/8/layout/radial1"/>
    <dgm:cxn modelId="{DDDFC6E0-5A66-44A4-8FAB-589D0CC1CA9E}" type="presOf" srcId="{483CF47D-E5D4-4298-9B35-80D7063000C0}" destId="{50B1B6C8-377A-41AE-8B76-05EC3224E413}" srcOrd="0" destOrd="0" presId="urn:microsoft.com/office/officeart/2005/8/layout/radial1"/>
    <dgm:cxn modelId="{096E60EF-786C-4799-9FB7-8C150D80A5E5}" type="presOf" srcId="{4D848B11-3670-4FC0-8C69-A48B0246D93C}" destId="{2958FDBA-79A6-408F-AE2C-38240D2A00FE}" srcOrd="0" destOrd="0" presId="urn:microsoft.com/office/officeart/2005/8/layout/radial1"/>
    <dgm:cxn modelId="{343F84A2-DABF-4FAD-B86A-7FB33AF8CD96}" type="presOf" srcId="{23F96A63-D8C8-4C20-BE80-75103B90BDCA}" destId="{7EB58CF9-D892-49AF-A346-85367C8FBCE7}" srcOrd="0" destOrd="0" presId="urn:microsoft.com/office/officeart/2005/8/layout/radial1"/>
    <dgm:cxn modelId="{E03546D0-E8AB-4FBF-87AF-DB3E20E0F9E2}" type="presOf" srcId="{79BA9C14-391F-4CEF-9228-DBE26E4C498C}" destId="{9BEE875A-4113-4A68-8F16-61ABAC007BA3}" srcOrd="0" destOrd="0" presId="urn:microsoft.com/office/officeart/2005/8/layout/radial1"/>
    <dgm:cxn modelId="{9E907814-1684-4304-8CC6-1B69D3BB731A}" type="presOf" srcId="{A06AE7F5-6DCC-46AF-B04F-993037FB1C4E}" destId="{81459835-86CB-4B5B-BB46-AB6B09568047}" srcOrd="0" destOrd="0" presId="urn:microsoft.com/office/officeart/2005/8/layout/radial1"/>
    <dgm:cxn modelId="{B909ED74-D4D8-41B1-939B-28E0A00AA18C}" type="presParOf" srcId="{81459835-86CB-4B5B-BB46-AB6B09568047}" destId="{F4EDD9BD-1115-4D41-8789-1B81B509B8A1}" srcOrd="0" destOrd="0" presId="urn:microsoft.com/office/officeart/2005/8/layout/radial1"/>
    <dgm:cxn modelId="{488E9038-D53A-460C-80B8-182F18D4F04D}" type="presParOf" srcId="{81459835-86CB-4B5B-BB46-AB6B09568047}" destId="{3A1C899B-7A18-44DB-8E72-3D12A46F1154}" srcOrd="1" destOrd="0" presId="urn:microsoft.com/office/officeart/2005/8/layout/radial1"/>
    <dgm:cxn modelId="{F0208F9C-71B7-4DD0-9D38-602D06690D39}" type="presParOf" srcId="{3A1C899B-7A18-44DB-8E72-3D12A46F1154}" destId="{162D0CF3-0F3F-4487-BA68-58CD62D62894}" srcOrd="0" destOrd="0" presId="urn:microsoft.com/office/officeart/2005/8/layout/radial1"/>
    <dgm:cxn modelId="{3ED0DD78-EFCD-452D-9AA8-E4C0EA5227A2}" type="presParOf" srcId="{81459835-86CB-4B5B-BB46-AB6B09568047}" destId="{50B1B6C8-377A-41AE-8B76-05EC3224E413}" srcOrd="2" destOrd="0" presId="urn:microsoft.com/office/officeart/2005/8/layout/radial1"/>
    <dgm:cxn modelId="{18B9E6BA-DF32-40D3-BF02-6AE283DA3270}" type="presParOf" srcId="{81459835-86CB-4B5B-BB46-AB6B09568047}" destId="{9BEE875A-4113-4A68-8F16-61ABAC007BA3}" srcOrd="3" destOrd="0" presId="urn:microsoft.com/office/officeart/2005/8/layout/radial1"/>
    <dgm:cxn modelId="{77699290-7F3E-414B-B8FD-37CC5E44D253}" type="presParOf" srcId="{9BEE875A-4113-4A68-8F16-61ABAC007BA3}" destId="{F9724F2D-8268-423B-8C04-D4BE8EC916E3}" srcOrd="0" destOrd="0" presId="urn:microsoft.com/office/officeart/2005/8/layout/radial1"/>
    <dgm:cxn modelId="{A811404B-6EA5-419D-9C80-642C162DF5FB}" type="presParOf" srcId="{81459835-86CB-4B5B-BB46-AB6B09568047}" destId="{F8AFFBB3-CA50-47A0-B55F-485048F2314B}" srcOrd="4" destOrd="0" presId="urn:microsoft.com/office/officeart/2005/8/layout/radial1"/>
    <dgm:cxn modelId="{8B9A3F61-1DC7-4D7B-8BF4-2985F6C5015A}" type="presParOf" srcId="{81459835-86CB-4B5B-BB46-AB6B09568047}" destId="{7EB58CF9-D892-49AF-A346-85367C8FBCE7}" srcOrd="5" destOrd="0" presId="urn:microsoft.com/office/officeart/2005/8/layout/radial1"/>
    <dgm:cxn modelId="{67A22D4C-D128-4B63-9921-70BB26233F45}" type="presParOf" srcId="{7EB58CF9-D892-49AF-A346-85367C8FBCE7}" destId="{3FB60152-23F3-4221-91EC-1F1C6705C967}" srcOrd="0" destOrd="0" presId="urn:microsoft.com/office/officeart/2005/8/layout/radial1"/>
    <dgm:cxn modelId="{B88E3D20-815D-4028-85ED-971149E603DD}" type="presParOf" srcId="{81459835-86CB-4B5B-BB46-AB6B09568047}" destId="{91FC6F4E-043F-4EB1-BD56-0C32E99D1A33}" srcOrd="6" destOrd="0" presId="urn:microsoft.com/office/officeart/2005/8/layout/radial1"/>
    <dgm:cxn modelId="{9A558E0A-19C0-47B3-AFE6-3E318A624ED1}" type="presParOf" srcId="{81459835-86CB-4B5B-BB46-AB6B09568047}" destId="{2958FDBA-79A6-408F-AE2C-38240D2A00FE}" srcOrd="7" destOrd="0" presId="urn:microsoft.com/office/officeart/2005/8/layout/radial1"/>
    <dgm:cxn modelId="{B321B513-28B9-413C-8F49-A7940365699D}" type="presParOf" srcId="{2958FDBA-79A6-408F-AE2C-38240D2A00FE}" destId="{1F7C1015-1F94-4BDD-93C1-4E3A72EEE364}" srcOrd="0" destOrd="0" presId="urn:microsoft.com/office/officeart/2005/8/layout/radial1"/>
    <dgm:cxn modelId="{954FB3D0-DB1F-494B-A20A-433AAA5596E4}" type="presParOf" srcId="{81459835-86CB-4B5B-BB46-AB6B09568047}" destId="{D7447009-652D-44BC-81E2-9C76A95307E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C28A6F-687A-4080-BC94-B13CBDE5BFB7}" type="doc">
      <dgm:prSet loTypeId="urn:microsoft.com/office/officeart/2005/8/layout/chart3" loCatId="relationship" qsTypeId="urn:microsoft.com/office/officeart/2005/8/quickstyle/simple3" qsCatId="simple" csTypeId="urn:microsoft.com/office/officeart/2005/8/colors/accent4_2" csCatId="accent4" phldr="1"/>
      <dgm:spPr/>
    </dgm:pt>
    <dgm:pt modelId="{55F99BF3-5228-4D26-91CB-F9A6C5D87BD0}">
      <dgm:prSet phldrT="[Текст]"/>
      <dgm:spPr/>
      <dgm:t>
        <a:bodyPr/>
        <a:lstStyle/>
        <a:p>
          <a:pPr algn="ctr"/>
          <a:r>
            <a:rPr lang="ru-RU" dirty="0" smtClean="0"/>
            <a:t>Соответствие ФГОС ДО</a:t>
          </a:r>
        </a:p>
        <a:p>
          <a:pPr algn="ctr"/>
          <a:r>
            <a:rPr lang="ru-RU" dirty="0" smtClean="0"/>
            <a:t>(интеграция всех образовательных областей)</a:t>
          </a:r>
          <a:endParaRPr lang="ru-RU" dirty="0"/>
        </a:p>
      </dgm:t>
    </dgm:pt>
    <dgm:pt modelId="{B9551B7A-912B-45B5-B8F8-EF9634167440}" type="parTrans" cxnId="{8B253FEF-0EEE-4920-90B7-AAB603B161F7}">
      <dgm:prSet/>
      <dgm:spPr/>
      <dgm:t>
        <a:bodyPr/>
        <a:lstStyle/>
        <a:p>
          <a:endParaRPr lang="ru-RU"/>
        </a:p>
      </dgm:t>
    </dgm:pt>
    <dgm:pt modelId="{C6627FB5-1A4D-4A51-8F1E-C4B410020609}" type="sibTrans" cxnId="{8B253FEF-0EEE-4920-90B7-AAB603B161F7}">
      <dgm:prSet/>
      <dgm:spPr/>
      <dgm:t>
        <a:bodyPr/>
        <a:lstStyle/>
        <a:p>
          <a:endParaRPr lang="ru-RU"/>
        </a:p>
      </dgm:t>
    </dgm:pt>
    <dgm:pt modelId="{553CEDF1-F049-4741-9752-8D680B58D718}">
      <dgm:prSet phldrT="[Текст]"/>
      <dgm:spPr/>
      <dgm:t>
        <a:bodyPr/>
        <a:lstStyle/>
        <a:p>
          <a:r>
            <a:rPr lang="ru-RU" dirty="0" smtClean="0"/>
            <a:t>Применимы в работе с детьми с ОВЗ</a:t>
          </a:r>
          <a:endParaRPr lang="ru-RU" dirty="0"/>
        </a:p>
      </dgm:t>
    </dgm:pt>
    <dgm:pt modelId="{2D99F3C4-9B64-4DC3-99D1-858C6D9CD89B}" type="parTrans" cxnId="{5CBDEF3B-14CE-4110-99A2-AFF2FF853819}">
      <dgm:prSet/>
      <dgm:spPr/>
      <dgm:t>
        <a:bodyPr/>
        <a:lstStyle/>
        <a:p>
          <a:endParaRPr lang="ru-RU"/>
        </a:p>
      </dgm:t>
    </dgm:pt>
    <dgm:pt modelId="{18B0E79A-6B40-4A30-9EA1-F40A3112BEE8}" type="sibTrans" cxnId="{5CBDEF3B-14CE-4110-99A2-AFF2FF853819}">
      <dgm:prSet/>
      <dgm:spPr/>
      <dgm:t>
        <a:bodyPr/>
        <a:lstStyle/>
        <a:p>
          <a:endParaRPr lang="ru-RU"/>
        </a:p>
      </dgm:t>
    </dgm:pt>
    <dgm:pt modelId="{3EB9BE90-5F89-4309-B86D-3217A62E8B8C}">
      <dgm:prSet phldrT="[Текст]"/>
      <dgm:spPr/>
      <dgm:t>
        <a:bodyPr/>
        <a:lstStyle/>
        <a:p>
          <a:r>
            <a:rPr lang="ru-RU" dirty="0" smtClean="0"/>
            <a:t>Преемственность ДОО и начальной школы</a:t>
          </a:r>
          <a:endParaRPr lang="ru-RU" dirty="0"/>
        </a:p>
      </dgm:t>
    </dgm:pt>
    <dgm:pt modelId="{E4A8327E-2C62-41C7-8DB7-6F8D585CC8B6}" type="parTrans" cxnId="{A52158DA-7F7D-47C1-8DEA-38868CE96283}">
      <dgm:prSet/>
      <dgm:spPr/>
      <dgm:t>
        <a:bodyPr/>
        <a:lstStyle/>
        <a:p>
          <a:endParaRPr lang="ru-RU"/>
        </a:p>
      </dgm:t>
    </dgm:pt>
    <dgm:pt modelId="{B36A4108-82A4-4460-998C-58542A15FD4B}" type="sibTrans" cxnId="{A52158DA-7F7D-47C1-8DEA-38868CE96283}">
      <dgm:prSet/>
      <dgm:spPr/>
      <dgm:t>
        <a:bodyPr/>
        <a:lstStyle/>
        <a:p>
          <a:endParaRPr lang="ru-RU"/>
        </a:p>
      </dgm:t>
    </dgm:pt>
    <dgm:pt modelId="{71896A87-5D78-4325-AB0E-98619DA835A4}">
      <dgm:prSet/>
      <dgm:spPr/>
      <dgm:t>
        <a:bodyPr/>
        <a:lstStyle/>
        <a:p>
          <a:r>
            <a:rPr lang="ru-RU" dirty="0" smtClean="0"/>
            <a:t>Комплексное развитие психических процессов</a:t>
          </a:r>
          <a:endParaRPr lang="ru-RU" dirty="0"/>
        </a:p>
      </dgm:t>
    </dgm:pt>
    <dgm:pt modelId="{7ABF0622-B0C3-4756-AEA5-F07C205F1A3E}" type="parTrans" cxnId="{30746237-CF4A-478C-864D-688087FA0826}">
      <dgm:prSet/>
      <dgm:spPr/>
      <dgm:t>
        <a:bodyPr/>
        <a:lstStyle/>
        <a:p>
          <a:endParaRPr lang="ru-RU"/>
        </a:p>
      </dgm:t>
    </dgm:pt>
    <dgm:pt modelId="{A98C8620-02AD-46AD-861A-55942C0CDD79}" type="sibTrans" cxnId="{30746237-CF4A-478C-864D-688087FA0826}">
      <dgm:prSet/>
      <dgm:spPr/>
      <dgm:t>
        <a:bodyPr/>
        <a:lstStyle/>
        <a:p>
          <a:endParaRPr lang="ru-RU"/>
        </a:p>
      </dgm:t>
    </dgm:pt>
    <dgm:pt modelId="{E798A027-7449-402B-832A-50469EA6A653}" type="pres">
      <dgm:prSet presAssocID="{B6C28A6F-687A-4080-BC94-B13CBDE5BFB7}" presName="compositeShape" presStyleCnt="0">
        <dgm:presLayoutVars>
          <dgm:chMax val="7"/>
          <dgm:dir/>
          <dgm:resizeHandles val="exact"/>
        </dgm:presLayoutVars>
      </dgm:prSet>
      <dgm:spPr/>
    </dgm:pt>
    <dgm:pt modelId="{94B7F5D6-06C0-4AF2-91F1-FA1C245C93A9}" type="pres">
      <dgm:prSet presAssocID="{B6C28A6F-687A-4080-BC94-B13CBDE5BFB7}" presName="wedge1" presStyleLbl="node1" presStyleIdx="0" presStyleCnt="4" custScaleX="98083" custScaleY="106599"/>
      <dgm:spPr/>
      <dgm:t>
        <a:bodyPr/>
        <a:lstStyle/>
        <a:p>
          <a:endParaRPr lang="ru-RU"/>
        </a:p>
      </dgm:t>
    </dgm:pt>
    <dgm:pt modelId="{65FD4310-86B3-4D13-987B-D9CA00DD1F7E}" type="pres">
      <dgm:prSet presAssocID="{B6C28A6F-687A-4080-BC94-B13CBDE5BFB7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5BC11-4C73-48E5-9098-431C821A1598}" type="pres">
      <dgm:prSet presAssocID="{B6C28A6F-687A-4080-BC94-B13CBDE5BFB7}" presName="wedge2" presStyleLbl="node1" presStyleIdx="1" presStyleCnt="4"/>
      <dgm:spPr/>
      <dgm:t>
        <a:bodyPr/>
        <a:lstStyle/>
        <a:p>
          <a:endParaRPr lang="ru-RU"/>
        </a:p>
      </dgm:t>
    </dgm:pt>
    <dgm:pt modelId="{F57AB9E4-3F1C-490D-83E2-213788D67C5D}" type="pres">
      <dgm:prSet presAssocID="{B6C28A6F-687A-4080-BC94-B13CBDE5BFB7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46C52A-95BB-40AE-921A-39AADA09DA8D}" type="pres">
      <dgm:prSet presAssocID="{B6C28A6F-687A-4080-BC94-B13CBDE5BFB7}" presName="wedge3" presStyleLbl="node1" presStyleIdx="2" presStyleCnt="4"/>
      <dgm:spPr/>
      <dgm:t>
        <a:bodyPr/>
        <a:lstStyle/>
        <a:p>
          <a:endParaRPr lang="ru-RU"/>
        </a:p>
      </dgm:t>
    </dgm:pt>
    <dgm:pt modelId="{4694D615-0533-4DC4-A5D9-A518261CED6A}" type="pres">
      <dgm:prSet presAssocID="{B6C28A6F-687A-4080-BC94-B13CBDE5BFB7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04536-D733-482A-838B-E75252A7C1B7}" type="pres">
      <dgm:prSet presAssocID="{B6C28A6F-687A-4080-BC94-B13CBDE5BFB7}" presName="wedge4" presStyleLbl="node1" presStyleIdx="3" presStyleCnt="4"/>
      <dgm:spPr/>
      <dgm:t>
        <a:bodyPr/>
        <a:lstStyle/>
        <a:p>
          <a:endParaRPr lang="ru-RU"/>
        </a:p>
      </dgm:t>
    </dgm:pt>
    <dgm:pt modelId="{17FDA43F-674A-4C53-B05C-D0925B844E3E}" type="pres">
      <dgm:prSet presAssocID="{B6C28A6F-687A-4080-BC94-B13CBDE5BFB7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6DF093-A444-41A6-9B06-399622A0C35C}" type="presOf" srcId="{3EB9BE90-5F89-4309-B86D-3217A62E8B8C}" destId="{17FDA43F-674A-4C53-B05C-D0925B844E3E}" srcOrd="1" destOrd="0" presId="urn:microsoft.com/office/officeart/2005/8/layout/chart3"/>
    <dgm:cxn modelId="{B5FA2389-9A43-4907-9C43-AF95EEF6820D}" type="presOf" srcId="{553CEDF1-F049-4741-9752-8D680B58D718}" destId="{4694D615-0533-4DC4-A5D9-A518261CED6A}" srcOrd="1" destOrd="0" presId="urn:microsoft.com/office/officeart/2005/8/layout/chart3"/>
    <dgm:cxn modelId="{7903F4A2-F20F-4CA6-A53A-E0573AF8F30C}" type="presOf" srcId="{3EB9BE90-5F89-4309-B86D-3217A62E8B8C}" destId="{7FD04536-D733-482A-838B-E75252A7C1B7}" srcOrd="0" destOrd="0" presId="urn:microsoft.com/office/officeart/2005/8/layout/chart3"/>
    <dgm:cxn modelId="{8B253FEF-0EEE-4920-90B7-AAB603B161F7}" srcId="{B6C28A6F-687A-4080-BC94-B13CBDE5BFB7}" destId="{55F99BF3-5228-4D26-91CB-F9A6C5D87BD0}" srcOrd="0" destOrd="0" parTransId="{B9551B7A-912B-45B5-B8F8-EF9634167440}" sibTransId="{C6627FB5-1A4D-4A51-8F1E-C4B410020609}"/>
    <dgm:cxn modelId="{B0709515-6221-48CB-B4E1-0AA882F578AE}" type="presOf" srcId="{55F99BF3-5228-4D26-91CB-F9A6C5D87BD0}" destId="{65FD4310-86B3-4D13-987B-D9CA00DD1F7E}" srcOrd="1" destOrd="0" presId="urn:microsoft.com/office/officeart/2005/8/layout/chart3"/>
    <dgm:cxn modelId="{A52158DA-7F7D-47C1-8DEA-38868CE96283}" srcId="{B6C28A6F-687A-4080-BC94-B13CBDE5BFB7}" destId="{3EB9BE90-5F89-4309-B86D-3217A62E8B8C}" srcOrd="3" destOrd="0" parTransId="{E4A8327E-2C62-41C7-8DB7-6F8D585CC8B6}" sibTransId="{B36A4108-82A4-4460-998C-58542A15FD4B}"/>
    <dgm:cxn modelId="{30746237-CF4A-478C-864D-688087FA0826}" srcId="{B6C28A6F-687A-4080-BC94-B13CBDE5BFB7}" destId="{71896A87-5D78-4325-AB0E-98619DA835A4}" srcOrd="1" destOrd="0" parTransId="{7ABF0622-B0C3-4756-AEA5-F07C205F1A3E}" sibTransId="{A98C8620-02AD-46AD-861A-55942C0CDD79}"/>
    <dgm:cxn modelId="{99322488-F87D-4476-BFEA-11A060DC951A}" type="presOf" srcId="{71896A87-5D78-4325-AB0E-98619DA835A4}" destId="{5495BC11-4C73-48E5-9098-431C821A1598}" srcOrd="0" destOrd="0" presId="urn:microsoft.com/office/officeart/2005/8/layout/chart3"/>
    <dgm:cxn modelId="{5CBDEF3B-14CE-4110-99A2-AFF2FF853819}" srcId="{B6C28A6F-687A-4080-BC94-B13CBDE5BFB7}" destId="{553CEDF1-F049-4741-9752-8D680B58D718}" srcOrd="2" destOrd="0" parTransId="{2D99F3C4-9B64-4DC3-99D1-858C6D9CD89B}" sibTransId="{18B0E79A-6B40-4A30-9EA1-F40A3112BEE8}"/>
    <dgm:cxn modelId="{F68E8641-56DA-412F-8119-960123543E58}" type="presOf" srcId="{B6C28A6F-687A-4080-BC94-B13CBDE5BFB7}" destId="{E798A027-7449-402B-832A-50469EA6A653}" srcOrd="0" destOrd="0" presId="urn:microsoft.com/office/officeart/2005/8/layout/chart3"/>
    <dgm:cxn modelId="{CB6EE04A-0077-4249-B1AA-40E294A2450C}" type="presOf" srcId="{553CEDF1-F049-4741-9752-8D680B58D718}" destId="{8046C52A-95BB-40AE-921A-39AADA09DA8D}" srcOrd="0" destOrd="0" presId="urn:microsoft.com/office/officeart/2005/8/layout/chart3"/>
    <dgm:cxn modelId="{56A6EAE2-1764-41F0-AA2B-8EFC13A7A817}" type="presOf" srcId="{55F99BF3-5228-4D26-91CB-F9A6C5D87BD0}" destId="{94B7F5D6-06C0-4AF2-91F1-FA1C245C93A9}" srcOrd="0" destOrd="0" presId="urn:microsoft.com/office/officeart/2005/8/layout/chart3"/>
    <dgm:cxn modelId="{4A74BB9A-099B-4BC9-90D6-93C13BB1D447}" type="presOf" srcId="{71896A87-5D78-4325-AB0E-98619DA835A4}" destId="{F57AB9E4-3F1C-490D-83E2-213788D67C5D}" srcOrd="1" destOrd="0" presId="urn:microsoft.com/office/officeart/2005/8/layout/chart3"/>
    <dgm:cxn modelId="{A4B2FB0D-C72B-4B52-97BE-BBC76D86C670}" type="presParOf" srcId="{E798A027-7449-402B-832A-50469EA6A653}" destId="{94B7F5D6-06C0-4AF2-91F1-FA1C245C93A9}" srcOrd="0" destOrd="0" presId="urn:microsoft.com/office/officeart/2005/8/layout/chart3"/>
    <dgm:cxn modelId="{3E028AB7-A613-4B00-BEC9-6E3728C6048E}" type="presParOf" srcId="{E798A027-7449-402B-832A-50469EA6A653}" destId="{65FD4310-86B3-4D13-987B-D9CA00DD1F7E}" srcOrd="1" destOrd="0" presId="urn:microsoft.com/office/officeart/2005/8/layout/chart3"/>
    <dgm:cxn modelId="{804A9995-7491-4240-8B1A-AF1A4513B8A1}" type="presParOf" srcId="{E798A027-7449-402B-832A-50469EA6A653}" destId="{5495BC11-4C73-48E5-9098-431C821A1598}" srcOrd="2" destOrd="0" presId="urn:microsoft.com/office/officeart/2005/8/layout/chart3"/>
    <dgm:cxn modelId="{C9A1315A-E06C-4FA9-A555-B8835BF33610}" type="presParOf" srcId="{E798A027-7449-402B-832A-50469EA6A653}" destId="{F57AB9E4-3F1C-490D-83E2-213788D67C5D}" srcOrd="3" destOrd="0" presId="urn:microsoft.com/office/officeart/2005/8/layout/chart3"/>
    <dgm:cxn modelId="{99322041-0DA0-4897-AE20-47D1D6C3A1BE}" type="presParOf" srcId="{E798A027-7449-402B-832A-50469EA6A653}" destId="{8046C52A-95BB-40AE-921A-39AADA09DA8D}" srcOrd="4" destOrd="0" presId="urn:microsoft.com/office/officeart/2005/8/layout/chart3"/>
    <dgm:cxn modelId="{5BEF25EF-1269-462B-994D-931F6C37AB5B}" type="presParOf" srcId="{E798A027-7449-402B-832A-50469EA6A653}" destId="{4694D615-0533-4DC4-A5D9-A518261CED6A}" srcOrd="5" destOrd="0" presId="urn:microsoft.com/office/officeart/2005/8/layout/chart3"/>
    <dgm:cxn modelId="{DBCF41A7-9F3B-4E7F-85F3-34864A67F979}" type="presParOf" srcId="{E798A027-7449-402B-832A-50469EA6A653}" destId="{7FD04536-D733-482A-838B-E75252A7C1B7}" srcOrd="6" destOrd="0" presId="urn:microsoft.com/office/officeart/2005/8/layout/chart3"/>
    <dgm:cxn modelId="{D9FC40CB-0AC8-424A-B4FE-24A9B230DBD2}" type="presParOf" srcId="{E798A027-7449-402B-832A-50469EA6A653}" destId="{17FDA43F-674A-4C53-B05C-D0925B844E3E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9F4382-D7A6-4181-9D9A-A209B63B8055}">
      <dsp:nvSpPr>
        <dsp:cNvPr id="0" name=""/>
        <dsp:cNvSpPr/>
      </dsp:nvSpPr>
      <dsp:spPr>
        <a:xfrm>
          <a:off x="0" y="785012"/>
          <a:ext cx="1706051" cy="18221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3AF8F0-677B-4462-9E2F-242C7051FD6D}">
      <dsp:nvSpPr>
        <dsp:cNvPr id="0" name=""/>
        <dsp:cNvSpPr/>
      </dsp:nvSpPr>
      <dsp:spPr>
        <a:xfrm>
          <a:off x="2500329" y="142888"/>
          <a:ext cx="5891181" cy="3321907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 smtClean="0">
              <a:latin typeface="Arial" charset="0"/>
              <a:cs typeface="Times New Roman" pitchFamily="18" charset="0"/>
            </a:rPr>
            <a:t>Необходимость конкретизации средств развития ребёнка дошкольного возраста в направлении логико-математического развития</a:t>
          </a:r>
          <a:endParaRPr lang="ru-RU" sz="2000" kern="1200" dirty="0" smtClean="0">
            <a:latin typeface="Arial" charset="0"/>
            <a:cs typeface="Times New Roman" pitchFamily="18" charset="0"/>
          </a:endParaRPr>
        </a:p>
        <a:p>
          <a:pPr lvl="0" algn="ctr">
            <a:spcBef>
              <a:spcPct val="0"/>
            </a:spcBef>
          </a:pPr>
          <a:endParaRPr lang="ru-RU" sz="2000" kern="1200" dirty="0"/>
        </a:p>
      </dsp:txBody>
      <dsp:txXfrm>
        <a:off x="2662491" y="305050"/>
        <a:ext cx="5566857" cy="2997583"/>
      </dsp:txXfrm>
    </dsp:sp>
    <dsp:sp modelId="{B140EF6F-93BC-4805-ACAF-90F022E6E0CF}">
      <dsp:nvSpPr>
        <dsp:cNvPr id="0" name=""/>
        <dsp:cNvSpPr/>
      </dsp:nvSpPr>
      <dsp:spPr>
        <a:xfrm>
          <a:off x="0" y="3750023"/>
          <a:ext cx="1771531" cy="18221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0F6E37-D556-4E32-A245-E595028E48EF}">
      <dsp:nvSpPr>
        <dsp:cNvPr id="0" name=""/>
        <dsp:cNvSpPr/>
      </dsp:nvSpPr>
      <dsp:spPr>
        <a:xfrm>
          <a:off x="2571744" y="3643321"/>
          <a:ext cx="5873677" cy="1852101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4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 smtClean="0">
              <a:effectLst/>
              <a:latin typeface="Arial" charset="0"/>
              <a:cs typeface="Times New Roman" pitchFamily="18" charset="0"/>
            </a:rPr>
            <a:t>Отсутствие у детей желания  самостоятельно приобретать новые знания</a:t>
          </a:r>
          <a:endParaRPr lang="ru-RU" sz="3700" kern="1200" dirty="0" smtClean="0"/>
        </a:p>
      </dsp:txBody>
      <dsp:txXfrm>
        <a:off x="2662156" y="3733733"/>
        <a:ext cx="5692853" cy="16712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D623AC-DE70-49E6-815C-EEABEDF6E2A2}">
      <dsp:nvSpPr>
        <dsp:cNvPr id="0" name=""/>
        <dsp:cNvSpPr/>
      </dsp:nvSpPr>
      <dsp:spPr>
        <a:xfrm>
          <a:off x="4037" y="1083374"/>
          <a:ext cx="1382502" cy="115113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интерес</a:t>
          </a:r>
          <a:endParaRPr lang="ru-RU" sz="1200" b="1" kern="1200" dirty="0"/>
        </a:p>
      </dsp:txBody>
      <dsp:txXfrm>
        <a:off x="206500" y="1251954"/>
        <a:ext cx="977576" cy="813975"/>
      </dsp:txXfrm>
    </dsp:sp>
    <dsp:sp modelId="{717240A6-E5FA-43E4-93CE-F82D81CC0044}">
      <dsp:nvSpPr>
        <dsp:cNvPr id="0" name=""/>
        <dsp:cNvSpPr/>
      </dsp:nvSpPr>
      <dsp:spPr>
        <a:xfrm>
          <a:off x="1480011" y="1325112"/>
          <a:ext cx="667658" cy="667658"/>
        </a:xfrm>
        <a:prstGeom prst="mathPlus">
          <a:avLst/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568509" y="1580424"/>
        <a:ext cx="490662" cy="157034"/>
      </dsp:txXfrm>
    </dsp:sp>
    <dsp:sp modelId="{807C6FB3-AD45-4351-94D9-C72FE6885254}">
      <dsp:nvSpPr>
        <dsp:cNvPr id="0" name=""/>
        <dsp:cNvSpPr/>
      </dsp:nvSpPr>
      <dsp:spPr>
        <a:xfrm>
          <a:off x="2241142" y="1083374"/>
          <a:ext cx="1364786" cy="115113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познание</a:t>
          </a:r>
          <a:endParaRPr lang="ru-RU" sz="1100" b="1" kern="1200" dirty="0"/>
        </a:p>
      </dsp:txBody>
      <dsp:txXfrm>
        <a:off x="2441010" y="1251954"/>
        <a:ext cx="965050" cy="813975"/>
      </dsp:txXfrm>
    </dsp:sp>
    <dsp:sp modelId="{E57B3585-5E19-4AAD-8177-AA37E3C1629E}">
      <dsp:nvSpPr>
        <dsp:cNvPr id="0" name=""/>
        <dsp:cNvSpPr/>
      </dsp:nvSpPr>
      <dsp:spPr>
        <a:xfrm>
          <a:off x="3699400" y="1325112"/>
          <a:ext cx="667658" cy="667658"/>
        </a:xfrm>
        <a:prstGeom prst="mathPlus">
          <a:avLst/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787898" y="1580424"/>
        <a:ext cx="490662" cy="157034"/>
      </dsp:txXfrm>
    </dsp:sp>
    <dsp:sp modelId="{9AFBE494-27DD-489D-820C-99ADBFA0630D}">
      <dsp:nvSpPr>
        <dsp:cNvPr id="0" name=""/>
        <dsp:cNvSpPr/>
      </dsp:nvSpPr>
      <dsp:spPr>
        <a:xfrm>
          <a:off x="4491418" y="1053744"/>
          <a:ext cx="1387590" cy="115113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творчество</a:t>
          </a:r>
          <a:endParaRPr lang="ru-RU" sz="1100" b="1" kern="1200" dirty="0"/>
        </a:p>
      </dsp:txBody>
      <dsp:txXfrm>
        <a:off x="4694626" y="1222324"/>
        <a:ext cx="981174" cy="813975"/>
      </dsp:txXfrm>
    </dsp:sp>
    <dsp:sp modelId="{965B0060-96A4-4B2E-A12D-EBEEB6B1650B}">
      <dsp:nvSpPr>
        <dsp:cNvPr id="0" name=""/>
        <dsp:cNvSpPr/>
      </dsp:nvSpPr>
      <dsp:spPr>
        <a:xfrm>
          <a:off x="5941594" y="1325112"/>
          <a:ext cx="667658" cy="667658"/>
        </a:xfrm>
        <a:prstGeom prst="mathEqual">
          <a:avLst/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6030092" y="1462650"/>
        <a:ext cx="490662" cy="392582"/>
      </dsp:txXfrm>
    </dsp:sp>
    <dsp:sp modelId="{DFA0EEE3-6699-45F2-BB64-527BA8668B95}">
      <dsp:nvSpPr>
        <dsp:cNvPr id="0" name=""/>
        <dsp:cNvSpPr/>
      </dsp:nvSpPr>
      <dsp:spPr>
        <a:xfrm>
          <a:off x="6706762" y="1215363"/>
          <a:ext cx="2008673" cy="114188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Максимальное воздействие на развитие интеллекта</a:t>
          </a:r>
          <a:endParaRPr lang="ru-RU" sz="1400" b="1" kern="1200" dirty="0"/>
        </a:p>
      </dsp:txBody>
      <dsp:txXfrm>
        <a:off x="7000925" y="1382587"/>
        <a:ext cx="1420347" cy="807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84C1BC-F1BD-48C2-81F3-241727138FEB}">
      <dsp:nvSpPr>
        <dsp:cNvPr id="0" name=""/>
        <dsp:cNvSpPr/>
      </dsp:nvSpPr>
      <dsp:spPr>
        <a:xfrm>
          <a:off x="1756508" y="-5001"/>
          <a:ext cx="5059543" cy="5059543"/>
        </a:xfrm>
        <a:prstGeom prst="circularArrow">
          <a:avLst>
            <a:gd name="adj1" fmla="val 5274"/>
            <a:gd name="adj2" fmla="val 312630"/>
            <a:gd name="adj3" fmla="val 14222566"/>
            <a:gd name="adj4" fmla="val 17130276"/>
            <a:gd name="adj5" fmla="val 5477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C5443D9-36F1-49AD-9E9D-850D4053741E}">
      <dsp:nvSpPr>
        <dsp:cNvPr id="0" name=""/>
        <dsp:cNvSpPr/>
      </dsp:nvSpPr>
      <dsp:spPr>
        <a:xfrm>
          <a:off x="3321448" y="1080"/>
          <a:ext cx="1929663" cy="96483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Многофункциональность</a:t>
          </a:r>
          <a:endParaRPr lang="ru-RU" sz="1200" b="1" kern="1200" dirty="0"/>
        </a:p>
      </dsp:txBody>
      <dsp:txXfrm>
        <a:off x="3368547" y="48179"/>
        <a:ext cx="1835465" cy="870633"/>
      </dsp:txXfrm>
    </dsp:sp>
    <dsp:sp modelId="{F2E60EB9-9B77-4615-B661-D5AD4B4F5253}">
      <dsp:nvSpPr>
        <dsp:cNvPr id="0" name=""/>
        <dsp:cNvSpPr/>
      </dsp:nvSpPr>
      <dsp:spPr>
        <a:xfrm>
          <a:off x="5099011" y="1027356"/>
          <a:ext cx="1929663" cy="96483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Образность и универсальность</a:t>
          </a:r>
          <a:endParaRPr lang="ru-RU" sz="1200" b="1" kern="1200" dirty="0"/>
        </a:p>
      </dsp:txBody>
      <dsp:txXfrm>
        <a:off x="5146110" y="1074455"/>
        <a:ext cx="1835465" cy="870633"/>
      </dsp:txXfrm>
    </dsp:sp>
    <dsp:sp modelId="{42A4F2C7-0773-44A1-A4B0-51711A833AE7}">
      <dsp:nvSpPr>
        <dsp:cNvPr id="0" name=""/>
        <dsp:cNvSpPr/>
      </dsp:nvSpPr>
      <dsp:spPr>
        <a:xfrm>
          <a:off x="5099011" y="3079909"/>
          <a:ext cx="1929663" cy="96483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Незавершенность игровых действий (последействие)</a:t>
          </a:r>
          <a:endParaRPr lang="ru-RU" sz="1200" b="1" kern="1200" dirty="0"/>
        </a:p>
      </dsp:txBody>
      <dsp:txXfrm>
        <a:off x="5146110" y="3127008"/>
        <a:ext cx="1835465" cy="870633"/>
      </dsp:txXfrm>
    </dsp:sp>
    <dsp:sp modelId="{747B2A1C-717B-4600-A810-57F08DC8AB20}">
      <dsp:nvSpPr>
        <dsp:cNvPr id="0" name=""/>
        <dsp:cNvSpPr/>
      </dsp:nvSpPr>
      <dsp:spPr>
        <a:xfrm>
          <a:off x="3321448" y="4106186"/>
          <a:ext cx="1929663" cy="96483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Творческий потенциал каждой игры</a:t>
          </a:r>
          <a:endParaRPr lang="ru-RU" sz="1200" b="1" kern="1200" dirty="0"/>
        </a:p>
      </dsp:txBody>
      <dsp:txXfrm>
        <a:off x="3368547" y="4153285"/>
        <a:ext cx="1835465" cy="870633"/>
      </dsp:txXfrm>
    </dsp:sp>
    <dsp:sp modelId="{12C0F4F4-138C-41FD-B16B-9750E5A8848C}">
      <dsp:nvSpPr>
        <dsp:cNvPr id="0" name=""/>
        <dsp:cNvSpPr/>
      </dsp:nvSpPr>
      <dsp:spPr>
        <a:xfrm>
          <a:off x="1543885" y="3079909"/>
          <a:ext cx="1929663" cy="96483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Широкий возрастной диапазон</a:t>
          </a:r>
          <a:endParaRPr lang="ru-RU" sz="1200" b="1" kern="1200" dirty="0"/>
        </a:p>
      </dsp:txBody>
      <dsp:txXfrm>
        <a:off x="1590984" y="3127008"/>
        <a:ext cx="1835465" cy="870633"/>
      </dsp:txXfrm>
    </dsp:sp>
    <dsp:sp modelId="{E2E4A4C6-770A-4695-AB3B-3EDE2D2106F4}">
      <dsp:nvSpPr>
        <dsp:cNvPr id="0" name=""/>
        <dsp:cNvSpPr/>
      </dsp:nvSpPr>
      <dsp:spPr>
        <a:xfrm>
          <a:off x="1543885" y="1027356"/>
          <a:ext cx="1929663" cy="96483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Возможность разнообразного использования</a:t>
          </a:r>
          <a:endParaRPr lang="ru-RU" sz="1200" b="1" kern="1200" dirty="0"/>
        </a:p>
      </dsp:txBody>
      <dsp:txXfrm>
        <a:off x="1590984" y="1074455"/>
        <a:ext cx="1835465" cy="8706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EDD9BD-1115-4D41-8789-1B81B509B8A1}">
      <dsp:nvSpPr>
        <dsp:cNvPr id="0" name=""/>
        <dsp:cNvSpPr/>
      </dsp:nvSpPr>
      <dsp:spPr>
        <a:xfrm>
          <a:off x="2910687" y="1686790"/>
          <a:ext cx="1297849" cy="129784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игры</a:t>
          </a:r>
          <a:endParaRPr lang="ru-RU" sz="2800" b="1" kern="1200" dirty="0"/>
        </a:p>
      </dsp:txBody>
      <dsp:txXfrm>
        <a:off x="3100753" y="1876856"/>
        <a:ext cx="917717" cy="917717"/>
      </dsp:txXfrm>
    </dsp:sp>
    <dsp:sp modelId="{3A1C899B-7A18-44DB-8E72-3D12A46F1154}">
      <dsp:nvSpPr>
        <dsp:cNvPr id="0" name=""/>
        <dsp:cNvSpPr/>
      </dsp:nvSpPr>
      <dsp:spPr>
        <a:xfrm rot="16063056">
          <a:off x="3380684" y="1523849"/>
          <a:ext cx="294443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294443" y="16350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0033CC"/>
            </a:solidFill>
          </a:endParaRPr>
        </a:p>
      </dsp:txBody>
      <dsp:txXfrm rot="10800000">
        <a:off x="3520545" y="1532838"/>
        <a:ext cx="14722" cy="14722"/>
      </dsp:txXfrm>
    </dsp:sp>
    <dsp:sp modelId="{50B1B6C8-377A-41AE-8B76-05EC3224E413}">
      <dsp:nvSpPr>
        <dsp:cNvPr id="0" name=""/>
        <dsp:cNvSpPr/>
      </dsp:nvSpPr>
      <dsp:spPr>
        <a:xfrm>
          <a:off x="2500450" y="70662"/>
          <a:ext cx="1990485" cy="132266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Совершенствуют память</a:t>
          </a:r>
          <a:endParaRPr lang="ru-RU" sz="1400" b="1" kern="1200" dirty="0"/>
        </a:p>
      </dsp:txBody>
      <dsp:txXfrm>
        <a:off x="2791950" y="264362"/>
        <a:ext cx="1407485" cy="935264"/>
      </dsp:txXfrm>
    </dsp:sp>
    <dsp:sp modelId="{9BEE875A-4113-4A68-8F16-61ABAC007BA3}">
      <dsp:nvSpPr>
        <dsp:cNvPr id="0" name=""/>
        <dsp:cNvSpPr/>
      </dsp:nvSpPr>
      <dsp:spPr>
        <a:xfrm rot="47223">
          <a:off x="4208463" y="2330109"/>
          <a:ext cx="266693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266693" y="16350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0033CC"/>
            </a:solidFill>
          </a:endParaRPr>
        </a:p>
      </dsp:txBody>
      <dsp:txXfrm>
        <a:off x="4335142" y="2339793"/>
        <a:ext cx="13334" cy="13334"/>
      </dsp:txXfrm>
    </dsp:sp>
    <dsp:sp modelId="{F8AFFBB3-CA50-47A0-B55F-485048F2314B}">
      <dsp:nvSpPr>
        <dsp:cNvPr id="0" name=""/>
        <dsp:cNvSpPr/>
      </dsp:nvSpPr>
      <dsp:spPr>
        <a:xfrm>
          <a:off x="4474965" y="1586434"/>
          <a:ext cx="2089135" cy="155240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Развивают мышление</a:t>
          </a:r>
          <a:endParaRPr lang="ru-RU" sz="1400" b="1" kern="1200" dirty="0"/>
        </a:p>
      </dsp:txBody>
      <dsp:txXfrm>
        <a:off x="4780912" y="1813779"/>
        <a:ext cx="1477241" cy="1097719"/>
      </dsp:txXfrm>
    </dsp:sp>
    <dsp:sp modelId="{7EB58CF9-D892-49AF-A346-85367C8FBCE7}">
      <dsp:nvSpPr>
        <dsp:cNvPr id="0" name=""/>
        <dsp:cNvSpPr/>
      </dsp:nvSpPr>
      <dsp:spPr>
        <a:xfrm rot="5400000">
          <a:off x="3391257" y="3136644"/>
          <a:ext cx="336711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336711" y="16350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0033CC"/>
            </a:solidFill>
          </a:endParaRPr>
        </a:p>
      </dsp:txBody>
      <dsp:txXfrm>
        <a:off x="3551194" y="3144577"/>
        <a:ext cx="16835" cy="16835"/>
      </dsp:txXfrm>
    </dsp:sp>
    <dsp:sp modelId="{91FC6F4E-043F-4EB1-BD56-0C32E99D1A33}">
      <dsp:nvSpPr>
        <dsp:cNvPr id="0" name=""/>
        <dsp:cNvSpPr/>
      </dsp:nvSpPr>
      <dsp:spPr>
        <a:xfrm>
          <a:off x="2160504" y="3321350"/>
          <a:ext cx="2798215" cy="140962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Формируют правильную речь</a:t>
          </a:r>
          <a:endParaRPr lang="ru-RU" sz="1400" b="1" kern="1200" dirty="0"/>
        </a:p>
      </dsp:txBody>
      <dsp:txXfrm>
        <a:off x="2570293" y="3527784"/>
        <a:ext cx="1978637" cy="996752"/>
      </dsp:txXfrm>
    </dsp:sp>
    <dsp:sp modelId="{2958FDBA-79A6-408F-AE2C-38240D2A00FE}">
      <dsp:nvSpPr>
        <dsp:cNvPr id="0" name=""/>
        <dsp:cNvSpPr/>
      </dsp:nvSpPr>
      <dsp:spPr>
        <a:xfrm rot="10753776">
          <a:off x="2576012" y="2330339"/>
          <a:ext cx="334749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334749" y="16350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0033CC"/>
            </a:solidFill>
          </a:endParaRPr>
        </a:p>
      </dsp:txBody>
      <dsp:txXfrm rot="10800000">
        <a:off x="2735018" y="2338321"/>
        <a:ext cx="16737" cy="16737"/>
      </dsp:txXfrm>
    </dsp:sp>
    <dsp:sp modelId="{D7447009-652D-44BC-81E2-9C76A95307EC}">
      <dsp:nvSpPr>
        <dsp:cNvPr id="0" name=""/>
        <dsp:cNvSpPr/>
      </dsp:nvSpPr>
      <dsp:spPr>
        <a:xfrm>
          <a:off x="536233" y="1655786"/>
          <a:ext cx="2039985" cy="141373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Учат логически мыслить</a:t>
          </a:r>
          <a:endParaRPr lang="ru-RU" sz="1400" b="1" kern="1200" dirty="0"/>
        </a:p>
      </dsp:txBody>
      <dsp:txXfrm>
        <a:off x="834982" y="1862823"/>
        <a:ext cx="1442487" cy="9996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7F5D6-06C0-4AF2-91F1-FA1C245C93A9}">
      <dsp:nvSpPr>
        <dsp:cNvPr id="0" name=""/>
        <dsp:cNvSpPr/>
      </dsp:nvSpPr>
      <dsp:spPr>
        <a:xfrm>
          <a:off x="2123894" y="250701"/>
          <a:ext cx="4263892" cy="4634102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Соответствие ФГОС ДО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(интеграция всех образовательных областей)</a:t>
          </a:r>
          <a:endParaRPr lang="ru-RU" sz="1600" kern="1200" dirty="0"/>
        </a:p>
      </dsp:txBody>
      <dsp:txXfrm>
        <a:off x="4304570" y="1108009"/>
        <a:ext cx="1573579" cy="1379197"/>
      </dsp:txXfrm>
    </dsp:sp>
    <dsp:sp modelId="{5495BC11-4C73-48E5-9098-431C821A1598}">
      <dsp:nvSpPr>
        <dsp:cNvPr id="0" name=""/>
        <dsp:cNvSpPr/>
      </dsp:nvSpPr>
      <dsp:spPr>
        <a:xfrm>
          <a:off x="1899021" y="577342"/>
          <a:ext cx="4347228" cy="4347228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Комплексное развитие психических процессов</a:t>
          </a:r>
          <a:endParaRPr lang="ru-RU" sz="1600" kern="1200" dirty="0"/>
        </a:p>
      </dsp:txBody>
      <dsp:txXfrm>
        <a:off x="4150264" y="2828585"/>
        <a:ext cx="1604334" cy="1293818"/>
      </dsp:txXfrm>
    </dsp:sp>
    <dsp:sp modelId="{8046C52A-95BB-40AE-921A-39AADA09DA8D}">
      <dsp:nvSpPr>
        <dsp:cNvPr id="0" name=""/>
        <dsp:cNvSpPr/>
      </dsp:nvSpPr>
      <dsp:spPr>
        <a:xfrm>
          <a:off x="1899021" y="577342"/>
          <a:ext cx="4347228" cy="4347228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Применимы в работе с детьми с ОВЗ</a:t>
          </a:r>
          <a:endParaRPr lang="ru-RU" sz="1600" kern="1200" dirty="0"/>
        </a:p>
      </dsp:txBody>
      <dsp:txXfrm>
        <a:off x="2390672" y="2828585"/>
        <a:ext cx="1604334" cy="1293818"/>
      </dsp:txXfrm>
    </dsp:sp>
    <dsp:sp modelId="{7FD04536-D733-482A-838B-E75252A7C1B7}">
      <dsp:nvSpPr>
        <dsp:cNvPr id="0" name=""/>
        <dsp:cNvSpPr/>
      </dsp:nvSpPr>
      <dsp:spPr>
        <a:xfrm>
          <a:off x="1899021" y="577342"/>
          <a:ext cx="4347228" cy="4347228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Преемственность ДОО и начальной школы</a:t>
          </a:r>
          <a:endParaRPr lang="ru-RU" sz="1600" kern="1200" dirty="0"/>
        </a:p>
      </dsp:txBody>
      <dsp:txXfrm>
        <a:off x="2390672" y="1379509"/>
        <a:ext cx="1604334" cy="1293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8FEEC-0A15-4184-B9AD-5EC69A664483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59967-95E3-48AB-8F7B-33B58ECE9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1B2E83-0C2D-4946-9B25-8ECB57F60CE3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6A3D6-3A1B-4327-AF04-93294960A7D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6A3D6-3A1B-4327-AF04-93294960A7D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6A3D6-3A1B-4327-AF04-93294960A7D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9967-95E3-48AB-8F7B-33B58ECE99B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68665EA-750A-4C9A-A64E-ABFB4E709DB1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C1C5D-3D9D-4369-B6A6-AA11B34C048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B2412-A3FF-47D3-94DD-3254C4681A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076056" y="3673676"/>
            <a:ext cx="4067944" cy="162753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r" eaLnBrk="1" hangingPunct="1">
              <a:defRPr/>
            </a:pPr>
            <a:r>
              <a:rPr lang="ru-RU" sz="2200" b="1" dirty="0" smtClean="0">
                <a:latin typeface="Arial Narrow" pitchFamily="34" charset="0"/>
              </a:rPr>
              <a:t>Выполнила </a:t>
            </a:r>
            <a:br>
              <a:rPr lang="ru-RU" sz="2200" b="1" dirty="0" smtClean="0">
                <a:latin typeface="Arial Narrow" pitchFamily="34" charset="0"/>
              </a:rPr>
            </a:br>
            <a:r>
              <a:rPr lang="ru-RU" sz="2200" b="1" dirty="0" err="1" smtClean="0">
                <a:latin typeface="Arial Narrow" pitchFamily="34" charset="0"/>
              </a:rPr>
              <a:t>Ильюшкина</a:t>
            </a:r>
            <a:r>
              <a:rPr lang="ru-RU" sz="2200" b="1" dirty="0" smtClean="0">
                <a:latin typeface="Arial Narrow" pitchFamily="34" charset="0"/>
              </a:rPr>
              <a:t> Ольга Васильевна</a:t>
            </a:r>
            <a:r>
              <a:rPr lang="ru-RU" sz="2200" b="1" dirty="0" smtClean="0">
                <a:latin typeface="Arial Narrow" pitchFamily="34" charset="0"/>
              </a:rPr>
              <a:t/>
            </a:r>
            <a:br>
              <a:rPr lang="ru-RU" sz="2200" b="1" dirty="0" smtClean="0">
                <a:latin typeface="Arial Narrow" pitchFamily="34" charset="0"/>
              </a:rPr>
            </a:br>
            <a:r>
              <a:rPr lang="ru-RU" sz="2200" b="1" dirty="0" smtClean="0">
                <a:latin typeface="Arial Narrow" pitchFamily="34" charset="0"/>
              </a:rPr>
              <a:t>ОБРАЗОВАНИЕ: высшее</a:t>
            </a:r>
            <a:br>
              <a:rPr lang="ru-RU" sz="2200" b="1" dirty="0" smtClean="0">
                <a:latin typeface="Arial Narrow" pitchFamily="34" charset="0"/>
              </a:rPr>
            </a:br>
            <a:r>
              <a:rPr lang="ru-RU" sz="2200" b="1" dirty="0" smtClean="0">
                <a:latin typeface="Arial Narrow" pitchFamily="34" charset="0"/>
              </a:rPr>
              <a:t>ДОЛЖНОСТЬ: воспитатель</a:t>
            </a:r>
            <a:br>
              <a:rPr lang="ru-RU" sz="2200" b="1" dirty="0" smtClean="0">
                <a:latin typeface="Arial Narrow" pitchFamily="34" charset="0"/>
              </a:rPr>
            </a:br>
            <a:r>
              <a:rPr lang="ru-RU" sz="2200" b="1" dirty="0" smtClean="0">
                <a:latin typeface="Arial Narrow" pitchFamily="34" charset="0"/>
              </a:rPr>
              <a:t>КАТЕГОРИЯ: первая</a:t>
            </a:r>
            <a:br>
              <a:rPr lang="ru-RU" sz="2200" b="1" dirty="0" smtClean="0">
                <a:latin typeface="Arial Narrow" pitchFamily="34" charset="0"/>
              </a:rPr>
            </a:br>
            <a:r>
              <a:rPr lang="ru-RU" sz="1600" b="1" dirty="0" smtClean="0">
                <a:latin typeface="Arial Narrow" pitchFamily="34" charset="0"/>
              </a:rPr>
              <a:t/>
            </a:r>
            <a:br>
              <a:rPr lang="ru-RU" sz="1600" b="1" dirty="0" smtClean="0">
                <a:latin typeface="Arial Narrow" pitchFamily="34" charset="0"/>
              </a:rPr>
            </a:br>
            <a:r>
              <a:rPr lang="ru-RU" sz="1600" b="1" dirty="0" smtClean="0">
                <a:latin typeface="Segoe Script" pitchFamily="34" charset="0"/>
              </a:rPr>
              <a:t/>
            </a:r>
            <a:br>
              <a:rPr lang="ru-RU" sz="1600" b="1" dirty="0" smtClean="0">
                <a:latin typeface="Segoe Script" pitchFamily="34" charset="0"/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Segoe Script" pitchFamily="34" charset="0"/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Segoe Script" pitchFamily="34" charset="0"/>
              </a:rPr>
            </a:b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endParaRPr lang="ru-RU" sz="1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276" y="22845"/>
            <a:ext cx="8740516" cy="1006429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Муниципальное бюджетное дошкольное образовательное учреждение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«Центр развития ребенка – детский сад» «</a:t>
            </a:r>
            <a:r>
              <a:rPr lang="ru-RU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Рябинушка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Смоленского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района Смоленской области</a:t>
            </a:r>
          </a:p>
        </p:txBody>
      </p:sp>
      <p:pic>
        <p:nvPicPr>
          <p:cNvPr id="9" name="Рисунок 8" descr="footer1.png"/>
          <p:cNvPicPr>
            <a:picLocks noChangeAspect="1"/>
          </p:cNvPicPr>
          <p:nvPr/>
        </p:nvPicPr>
        <p:blipFill>
          <a:blip r:embed="rId3" cstate="print"/>
          <a:srcRect l="17187" r="17187"/>
          <a:stretch>
            <a:fillRect/>
          </a:stretch>
        </p:blipFill>
        <p:spPr>
          <a:xfrm>
            <a:off x="142876" y="5143512"/>
            <a:ext cx="7500958" cy="17144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43608" y="1484784"/>
            <a:ext cx="7272808" cy="1962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Методическая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разработка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«Логико-математическое развитие детей 4-6 лет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средствами игровой технологии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В.В.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Воскобовича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«Сказочные лабиринты игры»»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Направления работы  </a:t>
            </a:r>
            <a:r>
              <a:rPr lang="ru-RU" sz="2000" dirty="0" smtClean="0">
                <a:ea typeface="Times New Roman" pitchFamily="18" charset="0"/>
                <a:cs typeface="Arial" charset="0"/>
              </a:rPr>
              <a:t/>
            </a:r>
            <a:br>
              <a:rPr lang="ru-RU" sz="2000" dirty="0" smtClean="0">
                <a:ea typeface="Times New Roman" pitchFamily="18" charset="0"/>
                <a:cs typeface="Arial" charset="0"/>
              </a:rPr>
            </a:br>
            <a:endParaRPr lang="ru-RU" dirty="0" smtClean="0">
              <a:ea typeface="Times New Roman" pitchFamily="18" charset="0"/>
              <a:cs typeface="Arial" charset="0"/>
            </a:endParaRPr>
          </a:p>
        </p:txBody>
      </p:sp>
      <p:sp>
        <p:nvSpPr>
          <p:cNvPr id="23555" name="Прямоугольник 5"/>
          <p:cNvSpPr>
            <a:spLocks noChangeArrowheads="1"/>
          </p:cNvSpPr>
          <p:nvPr/>
        </p:nvSpPr>
        <p:spPr bwMode="auto">
          <a:xfrm>
            <a:off x="357188" y="1536700"/>
            <a:ext cx="8429625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разработать систему использования игр,  </a:t>
            </a:r>
          </a:p>
          <a:p>
            <a:pPr algn="just" eaLnBrk="0" hangingPunct="0"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 развивающих логическое мышление детей  </a:t>
            </a:r>
          </a:p>
          <a:p>
            <a:pPr algn="just" eaLnBrk="0" hangingPunct="0"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 среднего и старшего дошкольного </a:t>
            </a:r>
            <a:r>
              <a:rPr lang="ru-RU" sz="2800" dirty="0" smtClean="0">
                <a:latin typeface="Arial" charset="0"/>
                <a:cs typeface="Times New Roman" pitchFamily="18" charset="0"/>
              </a:rPr>
              <a:t>возраста;</a:t>
            </a:r>
            <a:endParaRPr lang="ru-RU" sz="2800" dirty="0">
              <a:latin typeface="Arial" charset="0"/>
              <a:cs typeface="Times New Roman" pitchFamily="18" charset="0"/>
            </a:endParaRPr>
          </a:p>
          <a:p>
            <a:pPr algn="just" eaLnBrk="0" hangingPunct="0">
              <a:tabLst>
                <a:tab pos="2457450" algn="l"/>
              </a:tabLst>
            </a:pPr>
            <a:endParaRPr lang="ru-RU" sz="1200" dirty="0">
              <a:latin typeface="Arial" charset="0"/>
              <a:cs typeface="Times New Roman" pitchFamily="18" charset="0"/>
            </a:endParaRPr>
          </a:p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преобразовать  </a:t>
            </a:r>
            <a:r>
              <a:rPr lang="ru-RU" sz="2800" dirty="0" smtClean="0">
                <a:latin typeface="Arial" charset="0"/>
                <a:cs typeface="Times New Roman" pitchFamily="18" charset="0"/>
              </a:rPr>
              <a:t>предметно-пространственную  </a:t>
            </a:r>
            <a:endParaRPr lang="ru-RU" sz="2800" dirty="0">
              <a:latin typeface="Arial" charset="0"/>
              <a:cs typeface="Times New Roman" pitchFamily="18" charset="0"/>
            </a:endParaRPr>
          </a:p>
          <a:p>
            <a:pPr algn="just" eaLnBrk="0" hangingPunct="0"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 развивающую среду в группе, стимулирующую   </a:t>
            </a:r>
          </a:p>
          <a:p>
            <a:pPr algn="just" eaLnBrk="0" hangingPunct="0"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 логико-математическое развитие у детей  </a:t>
            </a:r>
          </a:p>
          <a:p>
            <a:pPr algn="just" eaLnBrk="0" hangingPunct="0"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 дошкольного возраста 4-6 </a:t>
            </a:r>
            <a:r>
              <a:rPr lang="ru-RU" sz="2800" dirty="0" smtClean="0">
                <a:latin typeface="Arial" charset="0"/>
                <a:cs typeface="Times New Roman" pitchFamily="18" charset="0"/>
              </a:rPr>
              <a:t>лет;</a:t>
            </a:r>
            <a:endParaRPr lang="ru-RU" sz="2800" dirty="0">
              <a:latin typeface="Arial" charset="0"/>
              <a:cs typeface="Times New Roman" pitchFamily="18" charset="0"/>
            </a:endParaRPr>
          </a:p>
          <a:p>
            <a:pPr algn="just" eaLnBrk="0" hangingPunct="0">
              <a:tabLst>
                <a:tab pos="2457450" algn="l"/>
              </a:tabLst>
            </a:pPr>
            <a:endParaRPr lang="ru-RU" sz="1200" dirty="0">
              <a:latin typeface="Arial" charset="0"/>
            </a:endParaRPr>
          </a:p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обеспечить взаимодействие всех участников  </a:t>
            </a:r>
          </a:p>
          <a:p>
            <a:pPr algn="just" eaLnBrk="0" hangingPunct="0"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 образовательного процесса, создав атмосферу  </a:t>
            </a:r>
          </a:p>
          <a:p>
            <a:pPr algn="just" eaLnBrk="0" hangingPunct="0">
              <a:tabLst>
                <a:tab pos="2457450" algn="l"/>
              </a:tabLst>
            </a:pPr>
            <a:r>
              <a:rPr lang="ru-RU" sz="2800" dirty="0">
                <a:latin typeface="Arial" charset="0"/>
                <a:cs typeface="Times New Roman" pitchFamily="18" charset="0"/>
              </a:rPr>
              <a:t>  общности </a:t>
            </a:r>
            <a:r>
              <a:rPr lang="ru-RU" sz="2800" dirty="0" smtClean="0">
                <a:latin typeface="Arial" charset="0"/>
                <a:cs typeface="Times New Roman" pitchFamily="18" charset="0"/>
              </a:rPr>
              <a:t>интересов. </a:t>
            </a:r>
            <a:endParaRPr lang="ru-RU" sz="1200" dirty="0">
              <a:latin typeface="Arial" charset="0"/>
            </a:endParaRPr>
          </a:p>
          <a:p>
            <a:pPr algn="just" eaLnBrk="0" hangingPunct="0">
              <a:tabLst>
                <a:tab pos="2457450" algn="l"/>
              </a:tabLst>
            </a:pPr>
            <a:endParaRPr lang="ru-RU" sz="2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57224" y="1214422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«Сказочные лабиринты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игры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40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428596" y="1093849"/>
            <a:ext cx="8429625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технология интеллектуально-творческого развития детей 3-7 лет В.В. </a:t>
            </a:r>
            <a:r>
              <a:rPr lang="ru-RU" sz="2800" dirty="0" err="1">
                <a:solidFill>
                  <a:schemeClr val="accent4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Воскобовича</a:t>
            </a:r>
            <a:endParaRPr lang="ru-RU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endParaRPr lang="ru-RU" b="1" i="1" dirty="0">
              <a:latin typeface="Arial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i="1" dirty="0">
                <a:latin typeface="Arial" charset="0"/>
                <a:cs typeface="Times New Roman" pitchFamily="18" charset="0"/>
              </a:rPr>
              <a:t>Задачи, которые решает технология</a:t>
            </a:r>
            <a:r>
              <a:rPr lang="ru-RU" sz="2400" b="1" dirty="0">
                <a:latin typeface="Arial" charset="0"/>
                <a:cs typeface="Times New Roman" pitchFamily="18" charset="0"/>
              </a:rPr>
              <a:t>: </a:t>
            </a:r>
          </a:p>
          <a:p>
            <a:pPr eaLnBrk="0" hangingPunct="0">
              <a:defRPr/>
            </a:pPr>
            <a:endParaRPr lang="ru-RU" sz="1200" dirty="0">
              <a:latin typeface="Arial" charset="0"/>
            </a:endParaRPr>
          </a:p>
          <a:p>
            <a:pPr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1.Эффективное развитие всех психических процессов </a:t>
            </a:r>
            <a:r>
              <a:rPr lang="ru-RU" sz="2400" b="1" dirty="0" smtClean="0">
                <a:latin typeface="Arial" charset="0"/>
                <a:cs typeface="Times New Roman" pitchFamily="18" charset="0"/>
              </a:rPr>
              <a:t>:</a:t>
            </a:r>
            <a:endParaRPr lang="ru-RU" sz="1200" dirty="0">
              <a:latin typeface="Arial" charset="0"/>
            </a:endParaRPr>
          </a:p>
          <a:p>
            <a:pPr eaLnBrk="0" hangingPunct="0">
              <a:defRPr/>
            </a:pPr>
            <a:r>
              <a:rPr lang="ru-RU" sz="2400" dirty="0">
                <a:latin typeface="Arial" charset="0"/>
                <a:cs typeface="Times New Roman" pitchFamily="18" charset="0"/>
              </a:rPr>
              <a:t>а) постоянное и постепенное усложнение игр;</a:t>
            </a:r>
            <a:endParaRPr lang="ru-RU" sz="1200" dirty="0">
              <a:latin typeface="Arial" charset="0"/>
            </a:endParaRPr>
          </a:p>
          <a:p>
            <a:pPr eaLnBrk="0" hangingPunct="0">
              <a:defRPr/>
            </a:pPr>
            <a:r>
              <a:rPr lang="ru-RU" sz="2400" dirty="0">
                <a:latin typeface="Arial" charset="0"/>
                <a:cs typeface="Times New Roman" pitchFamily="18" charset="0"/>
              </a:rPr>
              <a:t>б) продуктивная деятельность - в каждой игре ребенок всегда получает какой-то результат.</a:t>
            </a:r>
          </a:p>
          <a:p>
            <a:pPr eaLnBrk="0" hangingPunct="0">
              <a:defRPr/>
            </a:pPr>
            <a:endParaRPr lang="ru-RU" sz="1200" dirty="0">
              <a:latin typeface="Arial" charset="0"/>
            </a:endParaRPr>
          </a:p>
          <a:p>
            <a:pPr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2. Раннее творческое развитие детей дошкольного </a:t>
            </a:r>
            <a:r>
              <a:rPr lang="ru-RU" sz="2400" b="1" dirty="0" smtClean="0">
                <a:latin typeface="Arial" charset="0"/>
                <a:cs typeface="Times New Roman" pitchFamily="18" charset="0"/>
              </a:rPr>
              <a:t>возраста. </a:t>
            </a:r>
            <a:endParaRPr lang="ru-RU" sz="2400" b="1" dirty="0">
              <a:latin typeface="Arial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sz="1200" dirty="0">
              <a:latin typeface="Arial" charset="0"/>
            </a:endParaRPr>
          </a:p>
          <a:p>
            <a:pPr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3. </a:t>
            </a:r>
            <a:r>
              <a:rPr lang="ru-RU" sz="2400" b="1" dirty="0" smtClean="0">
                <a:latin typeface="Arial" charset="0"/>
                <a:cs typeface="Times New Roman" pitchFamily="18" charset="0"/>
              </a:rPr>
              <a:t>Развивающие </a:t>
            </a:r>
            <a:r>
              <a:rPr lang="ru-RU" sz="2400" b="1" dirty="0">
                <a:latin typeface="Arial" charset="0"/>
                <a:cs typeface="Times New Roman" pitchFamily="18" charset="0"/>
              </a:rPr>
              <a:t>дидактические игры делают учение интересным для </a:t>
            </a:r>
            <a:r>
              <a:rPr lang="ru-RU" sz="2400" b="1" dirty="0" smtClean="0">
                <a:latin typeface="Arial" charset="0"/>
                <a:cs typeface="Times New Roman" pitchFamily="18" charset="0"/>
              </a:rPr>
              <a:t>ребенка.</a:t>
            </a:r>
            <a:endParaRPr lang="ru-RU" sz="3600" dirty="0">
              <a:latin typeface="Arial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1000108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785786" y="785813"/>
            <a:ext cx="7258050" cy="631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ПРИНЦИПЫ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1714488"/>
          <a:ext cx="8715436" cy="3317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85786" y="1500174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29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ОСОБЕННОСТИ ИСПОЛЬЗУЕМЫХ  ИГР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85720" y="1428736"/>
          <a:ext cx="857256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85786" y="1142984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ВЛИЯНИЕ ИГР НА РЕБЕНКА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857224" y="1643050"/>
          <a:ext cx="7143800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85786" y="1285860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2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УНИВЕРСАЛЬНОСТЬ ИГРОВЫХ СРЕДСТВ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500034" y="1397000"/>
          <a:ext cx="8286808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85786" y="1285860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5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СИСТЕМА РАБОТЫ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357188" y="1500188"/>
            <a:ext cx="83581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оставлено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перспективное планирование  по логико-математическому развитию детей средней и старшей группы;</a:t>
            </a:r>
          </a:p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разработана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программа творческого объединения «Паутинка» (интеллектуально - развивающая направленность) с  детьми подготовительной группы (реализуется в 2016-2017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уч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. г.);</a:t>
            </a:r>
          </a:p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составлены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конспекты НОД  по ОО «Познавательное развитие» в средней и старшей группе;</a:t>
            </a:r>
          </a:p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систематизирована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картотека дидактических игр, направленных на логико-математическое развитие детей 4- 6 лет;</a:t>
            </a:r>
          </a:p>
          <a:p>
            <a:pPr algn="just" eaLnBrk="0" hangingPunct="0">
              <a:buFont typeface="Arial" charset="0"/>
              <a:buChar char="•"/>
              <a:tabLst>
                <a:tab pos="2457450" algn="l"/>
              </a:tabLs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подобран и разработан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Times New Roman" pitchFamily="18" charset="0"/>
              </a:rPr>
              <a:t>диагностический материал.</a:t>
            </a:r>
          </a:p>
          <a:p>
            <a:pPr algn="just" eaLnBrk="0" hangingPunct="0">
              <a:buFontTx/>
              <a:buChar char="-"/>
              <a:tabLst>
                <a:tab pos="2457450" algn="l"/>
              </a:tabLst>
            </a:pPr>
            <a:endParaRPr lang="ru-RU" sz="2000" dirty="0">
              <a:solidFill>
                <a:srgbClr val="003300"/>
              </a:solidFill>
              <a:latin typeface="Arial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1142984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0845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8376025" cy="5786478"/>
          </a:xfrm>
          <a:ln w="571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:\Творческая презентация Ильюшкина\IMG_20170207_154909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1852" t="12500" r="1851" b="10416"/>
          <a:stretch>
            <a:fillRect/>
          </a:stretch>
        </p:blipFill>
        <p:spPr bwMode="auto">
          <a:xfrm>
            <a:off x="214282" y="571480"/>
            <a:ext cx="4116373" cy="5857916"/>
          </a:xfrm>
          <a:prstGeom prst="rect">
            <a:avLst/>
          </a:prstGeom>
          <a:noFill/>
        </p:spPr>
      </p:pic>
      <p:pic>
        <p:nvPicPr>
          <p:cNvPr id="56324" name="Picture 4" descr="H:\Творческая презентация Ильюшкина\IMG_20170131_160418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3704" t="10416" b="9375"/>
          <a:stretch>
            <a:fillRect/>
          </a:stretch>
        </p:blipFill>
        <p:spPr bwMode="auto">
          <a:xfrm>
            <a:off x="4786314" y="571480"/>
            <a:ext cx="3955961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Творческая презентация Ильюшкина\Игра с квадратом В.В.Воскобович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429652" cy="6215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esf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78" name="AutoShape 2" descr="https://&amp;gcy;&amp;ncy;&amp;ocy;&amp;mcy;31.&amp;rcy;&amp;fcy;/image/cache/data/voskobovich/il/geo_1_pf-400x5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&amp;gcy;&amp;ncy;&amp;ocy;&amp;mcy;31.&amp;rcy;&amp;fcy;/image/cache/data/voskobovich/il/geo_1_pf-400x5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https://&amp;gcy;&amp;ncy;&amp;ocy;&amp;mcy;31.&amp;rcy;&amp;fcy;/image/cache/data/voskobovich/il/geo_1_pf-400x5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3" name="Picture 7" descr="C:\Users\ЦРР Рябинушка\Desktop\geo_1_pf-400x5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928802"/>
            <a:ext cx="3695699" cy="46196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29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С РОДИТЕЛЯМИ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7652" name="Прямоугольник 3"/>
          <p:cNvSpPr>
            <a:spLocks noChangeArrowheads="1"/>
          </p:cNvSpPr>
          <p:nvPr/>
        </p:nvSpPr>
        <p:spPr bwMode="auto">
          <a:xfrm>
            <a:off x="357158" y="1285860"/>
            <a:ext cx="8501063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р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еализация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совместного проекта «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Умняшки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», «Разноцветная неделя»;</a:t>
            </a:r>
          </a:p>
          <a:p>
            <a:pPr algn="just">
              <a:buFont typeface="Arial" charset="0"/>
              <a:buChar char="•"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практические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занятия с родителями с использованием игрового графического тренажёра «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Игровизор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» (родительское собрание);</a:t>
            </a:r>
          </a:p>
          <a:p>
            <a:pPr algn="just">
              <a:buFont typeface="Arial" charset="0"/>
              <a:buChar char="•"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консультации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и выставки для родителей («Сенсорное развитие детей», «Игровой универсальный комплекс «Коврограф» для детей и области его применения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»,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«Развивающие игры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В.Воскобовича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», «Современные игровые технологии интеллектуально-творческого развития детей дошкольного возраста»);</a:t>
            </a:r>
          </a:p>
          <a:p>
            <a:pPr algn="just">
              <a:buFont typeface="Arial" charset="0"/>
              <a:buChar char="•"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 совместная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работа с родителями по созданию ППРС группы.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1142984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ППРС группы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357188" y="1142985"/>
            <a:ext cx="84296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Arial" charset="0"/>
                <a:cs typeface="Times New Roman" pitchFamily="18" charset="0"/>
              </a:rPr>
              <a:t>   универсальный </a:t>
            </a:r>
            <a:r>
              <a:rPr lang="ru-RU" sz="2000" dirty="0">
                <a:latin typeface="Arial" charset="0"/>
                <a:cs typeface="Times New Roman" pitchFamily="18" charset="0"/>
              </a:rPr>
              <a:t>игровой комплекс  «Коврограф «Ларчик</a:t>
            </a:r>
            <a:r>
              <a:rPr lang="ru-RU" sz="2000" dirty="0" smtClean="0">
                <a:latin typeface="Arial" charset="0"/>
                <a:cs typeface="Times New Roman" pitchFamily="18" charset="0"/>
              </a:rPr>
              <a:t>»; </a:t>
            </a:r>
            <a:endParaRPr lang="ru-RU" sz="2000" dirty="0">
              <a:latin typeface="Arial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Arial" charset="0"/>
              </a:rPr>
              <a:t>   игровой </a:t>
            </a:r>
            <a:r>
              <a:rPr lang="ru-RU" sz="2000" dirty="0">
                <a:latin typeface="Arial" charset="0"/>
              </a:rPr>
              <a:t>графический тренажёр «</a:t>
            </a:r>
            <a:r>
              <a:rPr lang="ru-RU" sz="2000" dirty="0" err="1">
                <a:latin typeface="Arial" charset="0"/>
              </a:rPr>
              <a:t>Игоровизор</a:t>
            </a:r>
            <a:r>
              <a:rPr lang="ru-RU" sz="2000" dirty="0">
                <a:latin typeface="Arial" charset="0"/>
              </a:rPr>
              <a:t>» на каждого ребенка </a:t>
            </a:r>
            <a:endParaRPr lang="ru-RU" sz="2000" dirty="0" smtClean="0">
              <a:latin typeface="Arial" charset="0"/>
            </a:endParaRPr>
          </a:p>
          <a:p>
            <a:r>
              <a:rPr lang="ru-RU" sz="2000" dirty="0" smtClean="0">
                <a:latin typeface="Arial" charset="0"/>
              </a:rPr>
              <a:t>    и </a:t>
            </a:r>
            <a:r>
              <a:rPr lang="ru-RU" sz="2000" dirty="0">
                <a:latin typeface="Arial" charset="0"/>
              </a:rPr>
              <a:t>разработанные к нему </a:t>
            </a:r>
            <a:r>
              <a:rPr lang="ru-RU" sz="2000" dirty="0" smtClean="0">
                <a:latin typeface="Arial" charset="0"/>
              </a:rPr>
              <a:t>приложения;</a:t>
            </a:r>
            <a:endParaRPr lang="ru-RU" sz="2000" dirty="0">
              <a:latin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Arial" charset="0"/>
              </a:rPr>
              <a:t>  комплект </a:t>
            </a:r>
            <a:r>
              <a:rPr lang="ru-RU" sz="2000" dirty="0">
                <a:latin typeface="Arial" charset="0"/>
              </a:rPr>
              <a:t>«</a:t>
            </a:r>
            <a:r>
              <a:rPr lang="ru-RU" sz="2000" dirty="0" err="1">
                <a:latin typeface="Arial" charset="0"/>
              </a:rPr>
              <a:t>Геоконт</a:t>
            </a:r>
            <a:r>
              <a:rPr lang="ru-RU" sz="2000" dirty="0">
                <a:latin typeface="Arial" charset="0"/>
              </a:rPr>
              <a:t>» ,методическая сказка  "Малыш </a:t>
            </a:r>
            <a:r>
              <a:rPr lang="ru-RU" sz="2000" dirty="0" err="1">
                <a:latin typeface="Arial" charset="0"/>
              </a:rPr>
              <a:t>Гео</a:t>
            </a:r>
            <a:r>
              <a:rPr lang="ru-RU" sz="2000" dirty="0">
                <a:latin typeface="Arial" charset="0"/>
              </a:rPr>
              <a:t>, Ворон </a:t>
            </a:r>
            <a:endParaRPr lang="ru-RU" sz="2000" dirty="0" smtClean="0">
              <a:latin typeface="Arial" charset="0"/>
            </a:endParaRPr>
          </a:p>
          <a:p>
            <a:r>
              <a:rPr lang="ru-RU" sz="2000" dirty="0" smtClean="0">
                <a:latin typeface="Arial" charset="0"/>
              </a:rPr>
              <a:t>   Метр </a:t>
            </a:r>
            <a:r>
              <a:rPr lang="ru-RU" sz="2000" dirty="0">
                <a:latin typeface="Arial" charset="0"/>
              </a:rPr>
              <a:t>и Я, дядя </a:t>
            </a:r>
            <a:r>
              <a:rPr lang="ru-RU" sz="2000" dirty="0" smtClean="0">
                <a:latin typeface="Arial" charset="0"/>
              </a:rPr>
              <a:t>Слава«;</a:t>
            </a:r>
            <a:endParaRPr lang="ru-RU" sz="2000" dirty="0">
              <a:latin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Arial" charset="0"/>
              </a:rPr>
              <a:t>  игровой </a:t>
            </a:r>
            <a:r>
              <a:rPr lang="ru-RU" sz="2000" dirty="0">
                <a:latin typeface="Arial" charset="0"/>
              </a:rPr>
              <a:t>комплект «Прозрачный квадрат» или «Нетающие </a:t>
            </a:r>
            <a:r>
              <a:rPr lang="ru-RU" sz="2000" dirty="0" smtClean="0">
                <a:latin typeface="Arial" charset="0"/>
              </a:rPr>
              <a:t> </a:t>
            </a:r>
          </a:p>
          <a:p>
            <a:r>
              <a:rPr lang="ru-RU" sz="2000" dirty="0" smtClean="0">
                <a:latin typeface="Arial" charset="0"/>
              </a:rPr>
              <a:t>   льдинки</a:t>
            </a:r>
            <a:r>
              <a:rPr lang="ru-RU" sz="2000" dirty="0">
                <a:latin typeface="Arial" charset="0"/>
              </a:rPr>
              <a:t>», методическая </a:t>
            </a:r>
            <a:r>
              <a:rPr lang="ru-RU" sz="2000" dirty="0" err="1">
                <a:latin typeface="Arial" charset="0"/>
              </a:rPr>
              <a:t>сказка,методика-сказка</a:t>
            </a:r>
            <a:r>
              <a:rPr lang="ru-RU" sz="2000" dirty="0">
                <a:latin typeface="Arial" charset="0"/>
              </a:rPr>
              <a:t> "Подарок </a:t>
            </a:r>
            <a:endParaRPr lang="ru-RU" sz="2000" dirty="0" smtClean="0">
              <a:latin typeface="Arial" charset="0"/>
            </a:endParaRPr>
          </a:p>
          <a:p>
            <a:r>
              <a:rPr lang="ru-RU" sz="2000" dirty="0" smtClean="0">
                <a:latin typeface="Arial" charset="0"/>
              </a:rPr>
              <a:t>   хранителя </a:t>
            </a:r>
            <a:r>
              <a:rPr lang="ru-RU" sz="2000" dirty="0">
                <a:latin typeface="Arial" charset="0"/>
              </a:rPr>
              <a:t>озера </a:t>
            </a:r>
            <a:r>
              <a:rPr lang="ru-RU" sz="2000" dirty="0" err="1" smtClean="0">
                <a:latin typeface="Arial" charset="0"/>
              </a:rPr>
              <a:t>Айс</a:t>
            </a:r>
            <a:r>
              <a:rPr lang="ru-RU" sz="2000" dirty="0" smtClean="0">
                <a:latin typeface="Arial" charset="0"/>
              </a:rPr>
              <a:t>«;</a:t>
            </a:r>
            <a:endParaRPr lang="ru-RU" sz="2000" dirty="0">
              <a:latin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Arial" charset="0"/>
              </a:rPr>
              <a:t>  «</a:t>
            </a:r>
            <a:r>
              <a:rPr lang="ru-RU" sz="2000" dirty="0">
                <a:latin typeface="Arial" charset="0"/>
              </a:rPr>
              <a:t>Игровой двухцветный квадрат» , методическая сказка "Тайна </a:t>
            </a:r>
            <a:r>
              <a:rPr lang="ru-RU" sz="2000" dirty="0" smtClean="0">
                <a:latin typeface="Arial" charset="0"/>
              </a:rPr>
              <a:t> </a:t>
            </a:r>
          </a:p>
          <a:p>
            <a:r>
              <a:rPr lang="ru-RU" sz="2000" dirty="0" smtClean="0">
                <a:latin typeface="Arial" charset="0"/>
              </a:rPr>
              <a:t>   Ворона Метра»;</a:t>
            </a:r>
            <a:endParaRPr lang="ru-RU" sz="2000" dirty="0">
              <a:latin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Arial" charset="0"/>
              </a:rPr>
              <a:t>  наличие  </a:t>
            </a:r>
            <a:r>
              <a:rPr lang="ru-RU" sz="2000" dirty="0">
                <a:latin typeface="Arial" charset="0"/>
              </a:rPr>
              <a:t>настольно- печатных </a:t>
            </a:r>
            <a:r>
              <a:rPr lang="ru-RU" sz="2000" dirty="0" smtClean="0">
                <a:latin typeface="Arial" charset="0"/>
              </a:rPr>
              <a:t>игр. </a:t>
            </a:r>
            <a:endParaRPr lang="ru-RU" sz="2000" dirty="0">
              <a:latin typeface="Arial" charset="0"/>
            </a:endParaRPr>
          </a:p>
          <a:p>
            <a:endParaRPr lang="ru-RU" sz="2000" dirty="0">
              <a:solidFill>
                <a:srgbClr val="003300"/>
              </a:solidFill>
              <a:latin typeface="Arial" charset="0"/>
            </a:endParaRPr>
          </a:p>
        </p:txBody>
      </p:sp>
      <p:pic>
        <p:nvPicPr>
          <p:cNvPr id="28677" name="Рисунок 6" descr="336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13" y="5014913"/>
            <a:ext cx="1509712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500062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99038"/>
            <a:ext cx="1785938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Рисунок 11" descr="kv2_sk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13" y="5000625"/>
            <a:ext cx="22860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Рисунок 10" descr="Prozrachnii_kvadrat__skazka_Voskobovich_o.jpeg"/>
          <p:cNvPicPr>
            <a:picLocks noChangeAspect="1"/>
          </p:cNvPicPr>
          <p:nvPr/>
        </p:nvPicPr>
        <p:blipFill>
          <a:blip r:embed="rId6" cstate="print"/>
          <a:srcRect l="4166" r="9375"/>
          <a:stretch>
            <a:fillRect/>
          </a:stretch>
        </p:blipFill>
        <p:spPr bwMode="auto">
          <a:xfrm>
            <a:off x="5143500" y="5002213"/>
            <a:ext cx="1357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85786" y="1142984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результате: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9699" name="Rectangle 1"/>
          <p:cNvSpPr>
            <a:spLocks noChangeArrowheads="1"/>
          </p:cNvSpPr>
          <p:nvPr/>
        </p:nvSpPr>
        <p:spPr bwMode="auto">
          <a:xfrm>
            <a:off x="428625" y="1571625"/>
            <a:ext cx="8391847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buFont typeface="Arial" pitchFamily="34" charset="0"/>
              <a:buChar char="•"/>
            </a:pPr>
            <a:r>
              <a:rPr lang="ru-RU" sz="2400" dirty="0" smtClean="0">
                <a:latin typeface="Arial" charset="0"/>
              </a:rPr>
              <a:t> дети </a:t>
            </a:r>
            <a:r>
              <a:rPr lang="ru-RU" sz="2400" dirty="0">
                <a:latin typeface="Arial" charset="0"/>
              </a:rPr>
              <a:t>могут оперировать образами, устанавливают связи и зависимости, фиксируют их графически;</a:t>
            </a:r>
          </a:p>
          <a:p>
            <a:pPr algn="just" eaLnBrk="0" hangingPunct="0">
              <a:buFont typeface="Arial" pitchFamily="34" charset="0"/>
              <a:buChar char="•"/>
            </a:pPr>
            <a:endParaRPr lang="ru-RU" sz="2400" dirty="0">
              <a:latin typeface="Arial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2400" dirty="0" smtClean="0">
                <a:latin typeface="Arial" charset="0"/>
              </a:rPr>
              <a:t> решают </a:t>
            </a:r>
            <a:r>
              <a:rPr lang="ru-RU" sz="2400" dirty="0">
                <a:latin typeface="Arial" charset="0"/>
              </a:rPr>
              <a:t>познавательные, творческие задачи к разнообразной интеллектуальной деятельности;</a:t>
            </a:r>
          </a:p>
          <a:p>
            <a:pPr algn="just" eaLnBrk="0" hangingPunct="0">
              <a:buFont typeface="Arial" pitchFamily="34" charset="0"/>
              <a:buChar char="•"/>
            </a:pPr>
            <a:endParaRPr lang="ru-RU" sz="2400" dirty="0">
              <a:latin typeface="Arial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2400" dirty="0" smtClean="0">
                <a:latin typeface="Arial" charset="0"/>
              </a:rPr>
              <a:t> образовательная </a:t>
            </a:r>
            <a:r>
              <a:rPr lang="ru-RU" sz="2400" dirty="0">
                <a:latin typeface="Arial" charset="0"/>
              </a:rPr>
              <a:t>деятельность способствует  развитию образного и логического мышления, умению воспринимать и отображать, сравнивать, обобщать, классифицировать, видоизменять и т. д. </a:t>
            </a:r>
          </a:p>
          <a:p>
            <a:pPr algn="just" eaLnBrk="0" hangingPunct="0"/>
            <a:r>
              <a:rPr lang="ru-RU" sz="2000" dirty="0">
                <a:latin typeface="Arial" charset="0"/>
              </a:rPr>
              <a:t> </a:t>
            </a:r>
          </a:p>
          <a:p>
            <a:pPr eaLnBrk="0" hangingPunct="0"/>
            <a:r>
              <a:rPr lang="ru-RU" sz="1400" b="1" dirty="0">
                <a:latin typeface="Times New Roman" pitchFamily="18" charset="0"/>
                <a:cs typeface="Calibri" pitchFamily="34" charset="0"/>
              </a:rPr>
              <a:t/>
            </a:r>
            <a:br>
              <a:rPr lang="ru-RU" sz="1400" b="1" dirty="0">
                <a:latin typeface="Times New Roman" pitchFamily="18" charset="0"/>
                <a:cs typeface="Calibri" pitchFamily="34" charset="0"/>
              </a:rPr>
            </a:b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1214422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7" name="Прямоугольник 8"/>
          <p:cNvSpPr>
            <a:spLocks noChangeArrowheads="1"/>
          </p:cNvSpPr>
          <p:nvPr/>
        </p:nvSpPr>
        <p:spPr bwMode="auto">
          <a:xfrm>
            <a:off x="395536" y="1571625"/>
            <a:ext cx="8280919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Игра - это огромное светлое окно, через которое в духовный мир ребенка вливается живительный поток представлений,  понятий об окружающем мире. </a:t>
            </a:r>
          </a:p>
          <a:p>
            <a:pPr algn="just">
              <a:defRPr/>
            </a:pPr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Игра - это искра, зажигающая огонек пытливости и любознательности.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algn="ctr">
              <a:defRPr/>
            </a:pPr>
            <a:endParaRPr lang="ru-RU" sz="2800" b="1" i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algn="r">
              <a:defRPr/>
            </a:pPr>
            <a:r>
              <a:rPr lang="ru-RU" sz="2000" i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Сухомлинский В. А.</a:t>
            </a:r>
            <a:endParaRPr lang="ru-RU" sz="20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>
              <a:defRPr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9908" y="0"/>
            <a:ext cx="91739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2" name="AutoShape 4" descr="https://&amp;gcy;&amp;ncy;&amp;ocy;&amp;mcy;31.&amp;rcy;&amp;fcy;/image/cache/data/voskobovich/polee-600x61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3" name="Picture 5" descr="C:\Users\ЦРР Рябинушка\Desktop\polee-600x610.png"/>
          <p:cNvPicPr>
            <a:picLocks noChangeAspect="1" noChangeArrowheads="1"/>
          </p:cNvPicPr>
          <p:nvPr/>
        </p:nvPicPr>
        <p:blipFill>
          <a:blip r:embed="rId4" cstate="print"/>
          <a:srcRect l="3650" t="3858" r="4380" b="5497"/>
          <a:stretch>
            <a:fillRect/>
          </a:stretch>
        </p:blipFill>
        <p:spPr bwMode="auto">
          <a:xfrm>
            <a:off x="-48638" y="0"/>
            <a:ext cx="9192638" cy="6858000"/>
          </a:xfrm>
          <a:prstGeom prst="rect">
            <a:avLst/>
          </a:prstGeom>
          <a:noFill/>
        </p:spPr>
      </p:pic>
      <p:pic>
        <p:nvPicPr>
          <p:cNvPr id="10" name="Рисунок 9" descr="0750ea2f-5a1e-4836-a00b-ea2353f2e8a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0430" y="1785926"/>
            <a:ext cx="3143272" cy="3143272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esf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large_d3d90789-ed0c-43dc-83ce-dd6cc3d49d08.png"/>
          <p:cNvPicPr>
            <a:picLocks noChangeAspect="1"/>
          </p:cNvPicPr>
          <p:nvPr/>
        </p:nvPicPr>
        <p:blipFill>
          <a:blip r:embed="rId4" cstate="print"/>
          <a:srcRect l="9303" r="4651"/>
          <a:stretch>
            <a:fillRect/>
          </a:stretch>
        </p:blipFill>
        <p:spPr>
          <a:xfrm>
            <a:off x="5857884" y="2928934"/>
            <a:ext cx="2968802" cy="3450270"/>
          </a:xfrm>
          <a:prstGeom prst="rect">
            <a:avLst/>
          </a:prstGeom>
        </p:spPr>
      </p:pic>
      <p:sp>
        <p:nvSpPr>
          <p:cNvPr id="6" name="Багетная рамка 5"/>
          <p:cNvSpPr/>
          <p:nvPr/>
        </p:nvSpPr>
        <p:spPr>
          <a:xfrm>
            <a:off x="2786050" y="642918"/>
            <a:ext cx="3214710" cy="3143272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785794"/>
            <a:ext cx="1643073" cy="31547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19900" b="1" cap="all" dirty="0" smtClean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?</a:t>
            </a:r>
            <a:endParaRPr lang="ru-RU" sz="19900" b="1" cap="all" dirty="0">
              <a:ln w="900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7" descr="C:\Users\ЦРР Рябинушка\Desktop\geo_1_pf-400x5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14346" y="2238376"/>
            <a:ext cx="3695699" cy="46196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АКТУАЛЬНОСТЬ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285750" y="1428750"/>
            <a:ext cx="85725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3300"/>
                </a:solidFill>
                <a:latin typeface="Arial" charset="0"/>
              </a:rPr>
              <a:t> </a:t>
            </a:r>
            <a:r>
              <a:rPr lang="ru-RU" sz="2000" dirty="0" smtClean="0">
                <a:solidFill>
                  <a:srgbClr val="003300"/>
                </a:solidFill>
                <a:latin typeface="Arial" charset="0"/>
              </a:rPr>
              <a:t> </a:t>
            </a:r>
            <a:r>
              <a:rPr lang="ru-RU" sz="2400" dirty="0" smtClean="0">
                <a:latin typeface="Arial" charset="0"/>
              </a:rPr>
              <a:t>На </a:t>
            </a:r>
            <a:r>
              <a:rPr lang="ru-RU" sz="2400" dirty="0">
                <a:latin typeface="Arial" charset="0"/>
              </a:rPr>
              <a:t>современном этапе </a:t>
            </a:r>
            <a:r>
              <a:rPr lang="ru-RU" sz="2400" dirty="0" smtClean="0">
                <a:latin typeface="Arial" charset="0"/>
              </a:rPr>
              <a:t>модернизации </a:t>
            </a:r>
            <a:r>
              <a:rPr lang="ru-RU" sz="2400" dirty="0">
                <a:latin typeface="Arial" charset="0"/>
              </a:rPr>
              <a:t>дошкольного образования особое внимание уделяется </a:t>
            </a:r>
            <a:r>
              <a:rPr lang="ru-RU" sz="2400" b="1" dirty="0">
                <a:latin typeface="Arial" charset="0"/>
              </a:rPr>
              <a:t>обеспечению качества образования </a:t>
            </a:r>
            <a:r>
              <a:rPr lang="ru-RU" sz="2400" dirty="0">
                <a:latin typeface="Arial" charset="0"/>
              </a:rPr>
              <a:t>в дошкольном возрасте, что вызывает необходимость поиска способов и средств развития математических и логических приемов умственных действий, учитывая потребности и интересы дошкольников.</a:t>
            </a:r>
          </a:p>
          <a:p>
            <a:pPr algn="just"/>
            <a:r>
              <a:rPr lang="ru-RU" sz="2400" dirty="0">
                <a:latin typeface="Arial" charset="0"/>
              </a:rPr>
              <a:t> При условии </a:t>
            </a:r>
            <a:r>
              <a:rPr lang="ru-RU" sz="2400" b="1" dirty="0">
                <a:latin typeface="Arial" charset="0"/>
              </a:rPr>
              <a:t>правильно организованного педагогического процесса </a:t>
            </a:r>
            <a:r>
              <a:rPr lang="ru-RU" sz="2400" dirty="0">
                <a:latin typeface="Arial" charset="0"/>
              </a:rPr>
              <a:t>с применением различных методик, как правило, игровых, учитывающих особенности детского восприятия, дети могут уже в дошкольном возрасте без перегрузок и напряжения усвоить многое из того, чему раньше они начинали учиться только в школе.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1357298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ПРИЧИНЫ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85720" y="1285860"/>
          <a:ext cx="8858280" cy="5572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857224" y="1071546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301067" cy="2714644"/>
          </a:xfr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Логико-математическое развитие детей 4-6 лет средствами игровой технологии В.В.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Воскобовича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«Сказочные лабиринты игры»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14348" y="928670"/>
            <a:ext cx="76581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ТЕМА 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85786" y="1714488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500063" y="2143125"/>
            <a:ext cx="8143875" cy="34163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Формирование элементарных математических представлений  и связанных с ними логических операций посредством игровой  технологии 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«Сказочные лабиринты игры»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57224" y="1357298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38" y="3571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ЗАДАЧИ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57224" y="1357298"/>
            <a:ext cx="757242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28596" y="1785926"/>
            <a:ext cx="8358246" cy="44012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Calibri" pitchFamily="34" charset="0"/>
              </a:rPr>
              <a:t>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способствовать развитию образного и  </a:t>
            </a:r>
          </a:p>
          <a:p>
            <a:pPr algn="just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логического мышления воспитанников;</a:t>
            </a:r>
          </a:p>
          <a:p>
            <a:pPr algn="just"/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формировать графо – моторные навыки   у   </a:t>
            </a:r>
          </a:p>
          <a:p>
            <a:pPr algn="just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детей;</a:t>
            </a:r>
          </a:p>
          <a:p>
            <a:pPr algn="just"/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развивать умение ориентироваться в </a:t>
            </a:r>
          </a:p>
          <a:p>
            <a:pPr algn="just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количественных, пространственных и   </a:t>
            </a:r>
          </a:p>
          <a:p>
            <a:pPr algn="just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временных отношениях окружающей </a:t>
            </a:r>
          </a:p>
          <a:p>
            <a:pPr algn="just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действительности.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806</Words>
  <Application>Microsoft Office PowerPoint</Application>
  <PresentationFormat>Экран (4:3)</PresentationFormat>
  <Paragraphs>123</Paragraphs>
  <Slides>23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Arial Narrow</vt:lpstr>
      <vt:lpstr>Calibri</vt:lpstr>
      <vt:lpstr>Century</vt:lpstr>
      <vt:lpstr>Segoe Script</vt:lpstr>
      <vt:lpstr>Times New Roman</vt:lpstr>
      <vt:lpstr>1_Тема Office</vt:lpstr>
      <vt:lpstr>Выполнила  Ильюшкина Ольга Васильевна ОБРАЗОВАНИЕ: высшее ДОЛЖНОСТЬ: воспитатель КАТЕГОРИЯ: первая         </vt:lpstr>
      <vt:lpstr>Презентация PowerPoint</vt:lpstr>
      <vt:lpstr>Презентация PowerPoint</vt:lpstr>
      <vt:lpstr>Презентация PowerPoint</vt:lpstr>
      <vt:lpstr>АКТУАЛЬНОСТЬ  </vt:lpstr>
      <vt:lpstr>ПРИЧИНЫ</vt:lpstr>
      <vt:lpstr>Логико-математическое развитие детей 4-6 лет средствами игровой технологии В.В. Воскобовича «Сказочные лабиринты игры»</vt:lpstr>
      <vt:lpstr>ЦЕЛЬ</vt:lpstr>
      <vt:lpstr>ЗАДАЧИ</vt:lpstr>
      <vt:lpstr>Направления работы   </vt:lpstr>
      <vt:lpstr>«Сказочные лабиринты игры»</vt:lpstr>
      <vt:lpstr>ПРИНЦИПЫ</vt:lpstr>
      <vt:lpstr>ОСОБЕННОСТИ ИСПОЛЬЗУЕМЫХ  ИГР</vt:lpstr>
      <vt:lpstr>ВЛИЯНИЕ ИГР НА РЕБЕНКА</vt:lpstr>
      <vt:lpstr>УНИВЕРСАЛЬНОСТЬ ИГРОВЫХ СРЕДСТВ</vt:lpstr>
      <vt:lpstr>СИСТЕМА РАБОТЫ</vt:lpstr>
      <vt:lpstr>Презентация PowerPoint</vt:lpstr>
      <vt:lpstr>Презентация PowerPoint</vt:lpstr>
      <vt:lpstr>Презентация PowerPoint</vt:lpstr>
      <vt:lpstr>РАБОТА С РОДИТЕЛЯМИ</vt:lpstr>
      <vt:lpstr>ППРС группы</vt:lpstr>
      <vt:lpstr> В результате: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Игровая технология интеллектуально-творческого развития детей  3-7 лет «Сказочные лабиринты игры» В.В.Воскобович</dc:title>
  <dc:creator>ОЛЬГА</dc:creator>
  <cp:lastModifiedBy>Rostelecom</cp:lastModifiedBy>
  <cp:revision>72</cp:revision>
  <dcterms:created xsi:type="dcterms:W3CDTF">2017-05-09T18:59:44Z</dcterms:created>
  <dcterms:modified xsi:type="dcterms:W3CDTF">2021-10-20T10:39:24Z</dcterms:modified>
</cp:coreProperties>
</file>