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5"/>
  </p:notesMasterIdLst>
  <p:sldIdLst>
    <p:sldId id="326" r:id="rId2"/>
    <p:sldId id="310" r:id="rId3"/>
    <p:sldId id="318" r:id="rId4"/>
    <p:sldId id="324" r:id="rId5"/>
    <p:sldId id="311" r:id="rId6"/>
    <p:sldId id="312" r:id="rId7"/>
    <p:sldId id="325" r:id="rId8"/>
    <p:sldId id="256" r:id="rId9"/>
    <p:sldId id="321" r:id="rId10"/>
    <p:sldId id="322" r:id="rId11"/>
    <p:sldId id="314" r:id="rId12"/>
    <p:sldId id="315" r:id="rId13"/>
    <p:sldId id="31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>
        <p:scale>
          <a:sx n="60" d="100"/>
          <a:sy n="60" d="100"/>
        </p:scale>
        <p:origin x="-1644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D40DF9-7286-4B1D-9B14-E58B98E69047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299A55-13FA-460E-A6DD-AF1EA4D3A8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772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D2AF-8F7F-422D-8C20-6A25394DC456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57AC279E-946E-42F5-841F-F3614AE3C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4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D2AF-8F7F-422D-8C20-6A25394DC456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57AC279E-946E-42F5-841F-F3614AE3C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615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D2AF-8F7F-422D-8C20-6A25394DC456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57AC279E-946E-42F5-841F-F3614AE3CCD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5455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D2AF-8F7F-422D-8C20-6A25394DC456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57AC279E-946E-42F5-841F-F3614AE3C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803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D2AF-8F7F-422D-8C20-6A25394DC456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57AC279E-946E-42F5-841F-F3614AE3CCD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10870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D2AF-8F7F-422D-8C20-6A25394DC456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57AC279E-946E-42F5-841F-F3614AE3C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866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D2AF-8F7F-422D-8C20-6A25394DC456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C279E-946E-42F5-841F-F3614AE3C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6409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D2AF-8F7F-422D-8C20-6A25394DC456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C279E-946E-42F5-841F-F3614AE3C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989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D2AF-8F7F-422D-8C20-6A25394DC456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C279E-946E-42F5-841F-F3614AE3C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235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D2AF-8F7F-422D-8C20-6A25394DC456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57AC279E-946E-42F5-841F-F3614AE3C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336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D2AF-8F7F-422D-8C20-6A25394DC456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57AC279E-946E-42F5-841F-F3614AE3C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475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D2AF-8F7F-422D-8C20-6A25394DC456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57AC279E-946E-42F5-841F-F3614AE3C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272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D2AF-8F7F-422D-8C20-6A25394DC456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C279E-946E-42F5-841F-F3614AE3C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501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D2AF-8F7F-422D-8C20-6A25394DC456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C279E-946E-42F5-841F-F3614AE3C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104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D2AF-8F7F-422D-8C20-6A25394DC456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C279E-946E-42F5-841F-F3614AE3C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425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D2AF-8F7F-422D-8C20-6A25394DC456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57AC279E-946E-42F5-841F-F3614AE3C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31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CD2AF-8F7F-422D-8C20-6A25394DC456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7AC279E-946E-42F5-841F-F3614AE3C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3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юсечка\Desktop\5ef8f5947601c80bedb8151f91c5514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" y="-5316"/>
            <a:ext cx="9141873" cy="6863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38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3983" y="980728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/>
              <a:t>Технология построения трехмерных моделей в САПР. Создание моделей в программе КОМПАС 3Д. </a:t>
            </a:r>
            <a:endParaRPr lang="ru-RU" sz="2800" b="1" i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15616" y="2780928"/>
            <a:ext cx="8028384" cy="3888432"/>
          </a:xfrm>
        </p:spPr>
        <p:txBody>
          <a:bodyPr>
            <a:normAutofit fontScale="77500" lnSpcReduction="20000"/>
          </a:bodyPr>
          <a:lstStyle/>
          <a:p>
            <a:r>
              <a:rPr lang="ru-RU" sz="3600" b="1" dirty="0" smtClean="0"/>
              <a:t>Цель урока:</a:t>
            </a:r>
          </a:p>
          <a:p>
            <a:r>
              <a:rPr lang="ru-RU" sz="3600" dirty="0" smtClean="0"/>
              <a:t>1. Сформировать </a:t>
            </a:r>
            <a:r>
              <a:rPr lang="ru-RU" sz="3600" dirty="0"/>
              <a:t>у учащихся целостность представления пространственного моделирования и проектирования объектов на компьютере, умения выполнять геометрические построения на компьютере.</a:t>
            </a:r>
          </a:p>
          <a:p>
            <a:r>
              <a:rPr lang="ru-RU" sz="3600" dirty="0" smtClean="0"/>
              <a:t>2. Создание </a:t>
            </a:r>
            <a:r>
              <a:rPr lang="ru-RU" sz="3600" dirty="0"/>
              <a:t>собственных моделей.</a:t>
            </a:r>
          </a:p>
          <a:p>
            <a:r>
              <a:rPr lang="ru-RU" sz="3600" dirty="0" smtClean="0"/>
              <a:t>3. Развить </a:t>
            </a:r>
            <a:r>
              <a:rPr lang="ru-RU" sz="3600" dirty="0"/>
              <a:t>образное-пространственное мышление</a:t>
            </a:r>
          </a:p>
          <a:p>
            <a:endParaRPr lang="ru-RU" sz="3600" b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95536" y="-24302"/>
            <a:ext cx="73768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dirty="0" smtClean="0"/>
              <a:t>Тема урока: </a:t>
            </a:r>
            <a:br>
              <a:rPr lang="ru-RU" sz="2800" dirty="0" smtClean="0"/>
            </a:b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840910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-531440"/>
            <a:ext cx="8229600" cy="6572641"/>
          </a:xfrm>
        </p:spPr>
        <p:txBody>
          <a:bodyPr>
            <a:noAutofit/>
          </a:bodyPr>
          <a:lstStyle/>
          <a:p>
            <a:endParaRPr lang="ru-RU" sz="2400" dirty="0" smtClean="0"/>
          </a:p>
          <a:p>
            <a:pPr marL="0" indent="0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Где применяется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endParaRPr lang="ru-RU" sz="3200" b="1" dirty="0">
              <a:solidFill>
                <a:srgbClr val="FF0000"/>
              </a:solidFill>
            </a:endParaRPr>
          </a:p>
          <a:p>
            <a:r>
              <a:rPr lang="ru-RU" sz="2400" dirty="0" smtClean="0"/>
              <a:t>Промышленность</a:t>
            </a:r>
          </a:p>
          <a:p>
            <a:r>
              <a:rPr lang="ru-RU" sz="2400" dirty="0" smtClean="0"/>
              <a:t>машиностроение </a:t>
            </a:r>
            <a:r>
              <a:rPr lang="ru-RU" sz="2400" dirty="0"/>
              <a:t>(транспортное, сельскохозяйственное, энергетическое, нефтегазовое, химическое и т.д</a:t>
            </a:r>
            <a:r>
              <a:rPr lang="ru-RU" sz="2400" dirty="0" smtClean="0"/>
              <a:t>.)</a:t>
            </a:r>
          </a:p>
          <a:p>
            <a:r>
              <a:rPr lang="ru-RU" sz="2400" dirty="0" smtClean="0"/>
              <a:t>Приборостроение</a:t>
            </a:r>
          </a:p>
          <a:p>
            <a:r>
              <a:rPr lang="ru-RU" sz="2400" dirty="0" smtClean="0"/>
              <a:t>Авиастроение</a:t>
            </a:r>
          </a:p>
          <a:p>
            <a:r>
              <a:rPr lang="ru-RU" sz="2400" dirty="0" smtClean="0"/>
              <a:t>Судостроение</a:t>
            </a:r>
          </a:p>
          <a:p>
            <a:r>
              <a:rPr lang="ru-RU" sz="2400" dirty="0" smtClean="0"/>
              <a:t>Станкостроение</a:t>
            </a:r>
          </a:p>
          <a:p>
            <a:r>
              <a:rPr lang="ru-RU" sz="2400" dirty="0" smtClean="0"/>
              <a:t>Вагоностроение</a:t>
            </a:r>
          </a:p>
          <a:p>
            <a:r>
              <a:rPr lang="ru-RU" sz="2400" dirty="0" smtClean="0"/>
              <a:t>Металлургия</a:t>
            </a:r>
          </a:p>
          <a:p>
            <a:r>
              <a:rPr lang="ru-RU" sz="2400" dirty="0" smtClean="0"/>
              <a:t>промышленное </a:t>
            </a:r>
            <a:r>
              <a:rPr lang="ru-RU" sz="2400" dirty="0"/>
              <a:t>и гражданское строительство, товары народного потребления и т. д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6467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То что можно сделать в КОМПАС 3Д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3816424" cy="2954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836712"/>
            <a:ext cx="4751809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35" y="3933056"/>
            <a:ext cx="3888432" cy="2855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250" y="3926937"/>
            <a:ext cx="4655511" cy="2858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7972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Выполнение </a:t>
            </a:r>
            <a:r>
              <a:rPr lang="ru-RU" smtClean="0"/>
              <a:t>практической работы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Время выполнения 10 мин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7806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6253"/>
            <a:ext cx="2880320" cy="2906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89040"/>
            <a:ext cx="2540259" cy="2776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618" y="3684071"/>
            <a:ext cx="2807382" cy="2807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569" y="332656"/>
            <a:ext cx="2513856" cy="2513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481" y="4077072"/>
            <a:ext cx="3440649" cy="202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 descr="https://fb.ru/misc/i/gallery/91036/301127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138" y="520722"/>
            <a:ext cx="2860990" cy="2548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745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316254"/>
            <a:ext cx="3888432" cy="439248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Двухмерные</a:t>
            </a:r>
            <a:r>
              <a:rPr lang="ru-RU" sz="2800" b="1" dirty="0" smtClean="0"/>
              <a:t> модели</a:t>
            </a:r>
          </a:p>
          <a:p>
            <a:pPr marL="0" indent="0" algn="ctr">
              <a:buNone/>
            </a:pPr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35272" y="1412776"/>
            <a:ext cx="3845165" cy="3767397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Трехмерные модели</a:t>
            </a:r>
            <a:endParaRPr lang="ru-RU" sz="3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78" y="2582197"/>
            <a:ext cx="1509039" cy="1962359"/>
          </a:xfrm>
          <a:prstGeom prst="rect">
            <a:avLst/>
          </a:prstGeom>
        </p:spPr>
      </p:pic>
      <p:pic>
        <p:nvPicPr>
          <p:cNvPr id="8" name="Google Shape;155;p21" descr="C:\Documents and Settings\Логопед\Рабочий стол\Работы детей в Компасе\Анисимова Полина 8 б.JPG"/>
          <p:cNvPicPr preferRelativeResize="0"/>
          <p:nvPr/>
        </p:nvPicPr>
        <p:blipFill rotWithShape="1">
          <a:blip r:embed="rId3">
            <a:alphaModFix/>
          </a:blip>
          <a:srcRect l="29492" t="9715" r="27147" b="11913"/>
          <a:stretch/>
        </p:blipFill>
        <p:spPr>
          <a:xfrm>
            <a:off x="2252990" y="2582197"/>
            <a:ext cx="1504480" cy="1938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53;p21" descr="C:\Documents and Settings\Логопед\Рабочий стол\Безымянный.bmp"/>
          <p:cNvPicPr preferRelativeResize="0"/>
          <p:nvPr/>
        </p:nvPicPr>
        <p:blipFill rotWithShape="1">
          <a:blip r:embed="rId4">
            <a:alphaModFix/>
          </a:blip>
          <a:srcRect l="30078" t="9716" r="27147" b="11914"/>
          <a:stretch/>
        </p:blipFill>
        <p:spPr>
          <a:xfrm>
            <a:off x="2252990" y="4593976"/>
            <a:ext cx="1504480" cy="1865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50047" t="10255" b="8392"/>
          <a:stretch/>
        </p:blipFill>
        <p:spPr>
          <a:xfrm>
            <a:off x="5148064" y="2582197"/>
            <a:ext cx="3096344" cy="3877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30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16632"/>
            <a:ext cx="6589199" cy="1280890"/>
          </a:xfrm>
        </p:spPr>
        <p:txBody>
          <a:bodyPr/>
          <a:lstStyle/>
          <a:p>
            <a:r>
              <a:rPr lang="ru-RU" dirty="0" smtClean="0"/>
              <a:t>Работа на информационных листах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556792"/>
            <a:ext cx="7850833" cy="4896544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1 и 2 столбец </a:t>
            </a:r>
          </a:p>
          <a:p>
            <a:r>
              <a:rPr lang="ru-RU" sz="3200" b="1" dirty="0" smtClean="0"/>
              <a:t>Что представляет из себя двухмерная и трехмерная модель? </a:t>
            </a:r>
          </a:p>
          <a:p>
            <a:r>
              <a:rPr lang="ru-RU" sz="3200" b="1" dirty="0" smtClean="0"/>
              <a:t>Особенности каждой модели</a:t>
            </a:r>
          </a:p>
          <a:p>
            <a:endParaRPr lang="ru-RU" sz="3200" b="1" dirty="0"/>
          </a:p>
          <a:p>
            <a:r>
              <a:rPr lang="ru-RU" sz="3200" b="1" dirty="0" smtClean="0"/>
              <a:t>Время выполнения 3 мин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715157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" y="1340768"/>
            <a:ext cx="8229600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Трехмерные (3D) </a:t>
            </a:r>
            <a:r>
              <a:rPr lang="ru-RU" sz="24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модели</a:t>
            </a:r>
          </a:p>
          <a:p>
            <a:pPr marL="0" indent="0">
              <a:buNone/>
            </a:pPr>
            <a:r>
              <a:rPr lang="ru-RU" sz="2400" b="1" i="1" dirty="0" smtClean="0"/>
              <a:t> </a:t>
            </a:r>
            <a:r>
              <a:rPr lang="ru-RU" sz="2400" dirty="0"/>
              <a:t>представляют собой </a:t>
            </a:r>
            <a:r>
              <a:rPr lang="ru-RU" sz="2400" b="1" dirty="0"/>
              <a:t>физическое тело, использующее совокупность точек в трехмерном пространстве, соединенных различными геометрическими объектами, такими как треугольники, линии, </a:t>
            </a:r>
            <a:r>
              <a:rPr lang="ru-RU" sz="2400" b="1" dirty="0" smtClean="0"/>
              <a:t>прямоугольники, отрезки и </a:t>
            </a:r>
            <a:r>
              <a:rPr lang="ru-RU" sz="2400" b="1" dirty="0"/>
              <a:t>т.д</a:t>
            </a:r>
            <a:r>
              <a:rPr lang="ru-RU" sz="2400" dirty="0"/>
              <a:t>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275793"/>
            <a:ext cx="3960440" cy="2582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42" t="51773" r="14590" b="8150"/>
          <a:stretch/>
        </p:blipFill>
        <p:spPr bwMode="auto">
          <a:xfrm>
            <a:off x="6363222" y="4453002"/>
            <a:ext cx="2780778" cy="2404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5" t="81354" r="70266"/>
          <a:stretch/>
        </p:blipFill>
        <p:spPr bwMode="auto">
          <a:xfrm>
            <a:off x="7706789" y="260648"/>
            <a:ext cx="1437211" cy="1515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6632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88640"/>
            <a:ext cx="8229600" cy="4525963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Программы трехмерного </a:t>
            </a:r>
            <a:r>
              <a:rPr lang="ru-RU" sz="28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моделирования</a:t>
            </a:r>
          </a:p>
          <a:p>
            <a:r>
              <a:rPr lang="ru-RU" sz="2400" b="1" dirty="0" smtClean="0"/>
              <a:t> </a:t>
            </a:r>
            <a:r>
              <a:rPr lang="ru-RU" sz="2400" dirty="0"/>
              <a:t>– это специальные </a:t>
            </a:r>
            <a:r>
              <a:rPr lang="ru-RU" sz="2400" b="1" dirty="0"/>
              <a:t>программные инструменты</a:t>
            </a:r>
            <a:r>
              <a:rPr lang="ru-RU" sz="2400" dirty="0"/>
              <a:t>, которые </a:t>
            </a:r>
            <a:r>
              <a:rPr lang="ru-RU" sz="2400" b="1" dirty="0"/>
              <a:t>позволяют создавать, редактировать и визуализировать трехмерные модели </a:t>
            </a:r>
            <a:r>
              <a:rPr lang="ru-RU" sz="2400" dirty="0"/>
              <a:t>объектов и сцен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7"/>
          <a:stretch/>
        </p:blipFill>
        <p:spPr bwMode="auto">
          <a:xfrm>
            <a:off x="0" y="2276873"/>
            <a:ext cx="4572000" cy="317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01008"/>
            <a:ext cx="4374233" cy="3337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0520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16632"/>
            <a:ext cx="6589199" cy="1280890"/>
          </a:xfrm>
        </p:spPr>
        <p:txBody>
          <a:bodyPr/>
          <a:lstStyle/>
          <a:p>
            <a:r>
              <a:rPr lang="ru-RU" dirty="0" smtClean="0"/>
              <a:t>Работа на информационных листах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556792"/>
            <a:ext cx="7850833" cy="4896544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Ответьте на вопрос:</a:t>
            </a:r>
          </a:p>
          <a:p>
            <a:r>
              <a:rPr lang="ru-RU" sz="3200" b="1" dirty="0" smtClean="0"/>
              <a:t>Что вы знаете об «Программах трехмерного моделирования?»</a:t>
            </a:r>
          </a:p>
          <a:p>
            <a:endParaRPr lang="ru-RU" sz="3200" b="1" dirty="0"/>
          </a:p>
          <a:p>
            <a:r>
              <a:rPr lang="ru-RU" sz="3200" b="1" dirty="0" smtClean="0"/>
              <a:t>Что бы вы хотели узнать о них?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58698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3983" y="980728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/>
              <a:t>Технология построения трехмерных моделей в САПР. Создание моделей в программе КОМПАС 3Д. </a:t>
            </a:r>
            <a:endParaRPr lang="ru-RU" sz="2800" b="1" i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Люсечка\Desktop\935768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967" y="2780928"/>
            <a:ext cx="3888432" cy="380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95536" y="-24302"/>
            <a:ext cx="73768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dirty="0" smtClean="0"/>
              <a:t>Тема урока: </a:t>
            </a:r>
            <a:br>
              <a:rPr lang="ru-RU" sz="2800" dirty="0" smtClean="0"/>
            </a:br>
            <a:endParaRPr lang="ru-RU" sz="28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3983" y="980728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/>
              <a:t>Технология построения трехмерных моделей в САПР. Создание моделей в программе КОМПАС 3Д. </a:t>
            </a:r>
            <a:endParaRPr lang="ru-RU" sz="2800" b="1" i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691680" y="2996952"/>
            <a:ext cx="6600451" cy="1126283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Цель урока:</a:t>
            </a:r>
            <a:endParaRPr lang="ru-RU" sz="3600" b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95536" y="-24302"/>
            <a:ext cx="737686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dirty="0" smtClean="0"/>
              <a:t>Тема урока: </a:t>
            </a:r>
            <a:br>
              <a:rPr lang="ru-RU" sz="2800" dirty="0" smtClean="0"/>
            </a:b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71170088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258</TotalTime>
  <Words>224</Words>
  <Application>Microsoft Office PowerPoint</Application>
  <PresentationFormat>Экран (4:3)</PresentationFormat>
  <Paragraphs>44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Легкий дым</vt:lpstr>
      <vt:lpstr>Презентация PowerPoint</vt:lpstr>
      <vt:lpstr>Презентация PowerPoint</vt:lpstr>
      <vt:lpstr>Презентация PowerPoint</vt:lpstr>
      <vt:lpstr>Работа на информационных листах</vt:lpstr>
      <vt:lpstr>Презентация PowerPoint</vt:lpstr>
      <vt:lpstr>Презентация PowerPoint</vt:lpstr>
      <vt:lpstr>Работа на информационных листах</vt:lpstr>
      <vt:lpstr>Технология построения трехмерных моделей в САПР. Создание моделей в программе КОМПАС 3Д. </vt:lpstr>
      <vt:lpstr>Технология построения трехмерных моделей в САПР. Создание моделей в программе КОМПАС 3Д. </vt:lpstr>
      <vt:lpstr>Технология построения трехмерных моделей в САПР. Создание моделей в программе КОМПАС 3Д. </vt:lpstr>
      <vt:lpstr>Презентация PowerPoint</vt:lpstr>
      <vt:lpstr>То что можно сделать в КОМПАС 3Д</vt:lpstr>
      <vt:lpstr>Выполнение практической работы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Знакомство с программой КОМПАС 3D LT</dc:title>
  <dc:creator>Юля</dc:creator>
  <cp:lastModifiedBy>Люсечка</cp:lastModifiedBy>
  <cp:revision>21</cp:revision>
  <dcterms:created xsi:type="dcterms:W3CDTF">2017-11-22T21:45:14Z</dcterms:created>
  <dcterms:modified xsi:type="dcterms:W3CDTF">2024-01-14T11:38:34Z</dcterms:modified>
</cp:coreProperties>
</file>