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2" r:id="rId3"/>
    <p:sldId id="279" r:id="rId4"/>
    <p:sldId id="281" r:id="rId5"/>
    <p:sldId id="283" r:id="rId6"/>
    <p:sldId id="276" r:id="rId7"/>
    <p:sldId id="284" r:id="rId8"/>
    <p:sldId id="278" r:id="rId9"/>
    <p:sldId id="266" r:id="rId10"/>
    <p:sldId id="267" r:id="rId11"/>
    <p:sldId id="286" r:id="rId12"/>
    <p:sldId id="280" r:id="rId13"/>
    <p:sldId id="285" r:id="rId14"/>
    <p:sldId id="268" r:id="rId15"/>
    <p:sldId id="288" r:id="rId16"/>
    <p:sldId id="292" r:id="rId17"/>
    <p:sldId id="265" r:id="rId18"/>
    <p:sldId id="27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496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018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168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360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100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67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58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717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687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145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283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AA5FA-728C-4B9F-B804-66983A376FCA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321AB-1CA9-4220-993B-AF891A58AF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65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34524" y="515815"/>
            <a:ext cx="3393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МБОУ ПГО «Печеркинская СОШ»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0686" y="2055813"/>
            <a:ext cx="854586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Школьный музей как центр</a:t>
            </a:r>
          </a:p>
          <a:p>
            <a:pPr algn="ctr"/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краеведческой работы 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83938" y="5150338"/>
            <a:ext cx="3063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Подготовила: Богуненко Л.В.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10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9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557" y="1551126"/>
            <a:ext cx="4469663" cy="3352247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4"/>
          <a:srcRect l="30129" t="30333" r="52207" b="22385"/>
          <a:stretch/>
        </p:blipFill>
        <p:spPr>
          <a:xfrm>
            <a:off x="2124133" y="923773"/>
            <a:ext cx="3408845" cy="513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6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00045">
            <a:off x="7200783" y="940353"/>
            <a:ext cx="3317249" cy="44229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19084">
            <a:off x="1931161" y="1379963"/>
            <a:ext cx="3300875" cy="440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73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60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01828" y="-118844"/>
            <a:ext cx="3357404" cy="492162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43384" y="4272138"/>
            <a:ext cx="6074292" cy="16927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6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Слава тебе, победитель-солдат,</a:t>
            </a:r>
          </a:p>
          <a:p>
            <a:pPr algn="ctr"/>
            <a:r>
              <a:rPr lang="ru-RU" sz="26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 прошел через все испытанья</a:t>
            </a:r>
          </a:p>
          <a:p>
            <a:pPr algn="ctr"/>
            <a:r>
              <a:rPr lang="ru-RU" sz="26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ради чинов и наград,</a:t>
            </a:r>
          </a:p>
          <a:p>
            <a:pPr algn="ctr"/>
            <a:r>
              <a:rPr lang="ru-RU" sz="26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чтобы избавить людей от страданья!</a:t>
            </a:r>
            <a:endParaRPr lang="ru-RU" sz="26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698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9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04776" y="1892741"/>
            <a:ext cx="3227387" cy="43031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348003" y="540055"/>
            <a:ext cx="2927106" cy="390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4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9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82300" y="2319978"/>
            <a:ext cx="4920958" cy="36907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655" y="667213"/>
            <a:ext cx="5027086" cy="377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1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76428">
            <a:off x="1789801" y="822082"/>
            <a:ext cx="3113392" cy="41511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75114">
            <a:off x="8005487" y="634619"/>
            <a:ext cx="2737629" cy="36501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18277" y="2939744"/>
            <a:ext cx="2692668" cy="359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65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9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45896" y="1957651"/>
            <a:ext cx="4795980" cy="35969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72255" y="1313298"/>
            <a:ext cx="4671076" cy="350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7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9" y="-73152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72553" y="2147253"/>
            <a:ext cx="762448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помним, чтим поклоном низким</a:t>
            </a:r>
          </a:p>
          <a:p>
            <a:pPr algn="ctr"/>
            <a:r>
              <a:rPr lang="ru-RU" sz="3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Всех, кто войну не пережил,-</a:t>
            </a:r>
          </a:p>
          <a:p>
            <a:pPr algn="ctr"/>
            <a:r>
              <a:rPr lang="ru-RU" sz="3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тех, ушедших в обелиски,</a:t>
            </a:r>
          </a:p>
          <a:p>
            <a:pPr algn="ctr"/>
            <a:r>
              <a:rPr lang="ru-RU" sz="3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тех, кто вовсе без  могил.</a:t>
            </a:r>
            <a:endParaRPr lang="ru-RU" sz="30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535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9" y="-9144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64678" y="1941343"/>
            <a:ext cx="856566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67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r>
              <a:rPr lang="ru-RU" altLang="ru-RU" sz="67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за внимание!</a:t>
            </a:r>
            <a:endParaRPr lang="ru-RU" altLang="ru-RU" sz="67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89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716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922" y="906037"/>
            <a:ext cx="2438400" cy="347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85160" y="4500589"/>
            <a:ext cx="5806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Трубин Николай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Павлович, 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Печёркинской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школы с 1935 по 1952 гг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13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312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06" y="2279179"/>
            <a:ext cx="2919046" cy="3892062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242" y="668397"/>
            <a:ext cx="2889360" cy="4073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04458" y="553122"/>
            <a:ext cx="2848708" cy="379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38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1213" y="2305539"/>
            <a:ext cx="4043159" cy="30323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34501" y="330581"/>
            <a:ext cx="4183946" cy="557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27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917" y="745901"/>
            <a:ext cx="3818668" cy="5429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545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13" y="2414607"/>
            <a:ext cx="1865172" cy="242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43817" y="5140430"/>
            <a:ext cx="5678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Подкорытова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Серафима Александровна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проработала в </a:t>
            </a:r>
            <a:r>
              <a:rPr lang="ru-RU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Печёркинской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школе 60 лет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797" y="986998"/>
            <a:ext cx="3779837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60788" y="1027906"/>
            <a:ext cx="2676206" cy="356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6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9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91548" y="1398123"/>
            <a:ext cx="3946142" cy="5261523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496" y="624266"/>
            <a:ext cx="4149583" cy="375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595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9" y="80956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04" y="917885"/>
            <a:ext cx="4618037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624" y="1039447"/>
            <a:ext cx="1897158" cy="259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38200" y="3775232"/>
            <a:ext cx="40596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Ефим Григорьевич Бельков </a:t>
            </a:r>
            <a:r>
              <a:rPr lang="ru-RU" dirty="0" smtClean="0">
                <a:solidFill>
                  <a:srgbClr val="C00000"/>
                </a:solidFill>
              </a:rPr>
              <a:t>родился 26 октября 1907г в с. Печёркино. Окончил четыре класса </a:t>
            </a:r>
            <a:r>
              <a:rPr lang="ru-RU" dirty="0" err="1" smtClean="0">
                <a:solidFill>
                  <a:srgbClr val="C00000"/>
                </a:solidFill>
              </a:rPr>
              <a:t>Печёркинской</a:t>
            </a:r>
            <a:r>
              <a:rPr lang="ru-RU" dirty="0" smtClean="0">
                <a:solidFill>
                  <a:srgbClr val="C00000"/>
                </a:solidFill>
              </a:rPr>
              <a:t> школы,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в 1926г стал комсомольцем.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За большие успехи в достижении высоких показателей колхоза в 1958г  награжден орденом Ленина и золотой медалью Героя Социалистического труда.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41620" y="5082576"/>
            <a:ext cx="64066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Бельков Е. Г. на открытии Комнаты Боевой Славы 9 мая 1981г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5523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4/1617809203_6-p-fon-vov-dlya-prezentatsii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7239" cy="67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3"/>
          <a:srcRect l="23561" t="17515" r="47360" b="7464"/>
          <a:stretch/>
        </p:blipFill>
        <p:spPr>
          <a:xfrm>
            <a:off x="3665414" y="628498"/>
            <a:ext cx="3745633" cy="543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0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</TotalTime>
  <Words>153</Words>
  <Application>Microsoft Office PowerPoint</Application>
  <PresentationFormat>Широкоэкранный</PresentationFormat>
  <Paragraphs>21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83</cp:revision>
  <dcterms:created xsi:type="dcterms:W3CDTF">2021-10-24T09:28:55Z</dcterms:created>
  <dcterms:modified xsi:type="dcterms:W3CDTF">2021-10-26T17:04:47Z</dcterms:modified>
</cp:coreProperties>
</file>