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68" r:id="rId3"/>
    <p:sldId id="269" r:id="rId4"/>
    <p:sldId id="257" r:id="rId5"/>
    <p:sldId id="296" r:id="rId6"/>
    <p:sldId id="258" r:id="rId7"/>
    <p:sldId id="297" r:id="rId8"/>
    <p:sldId id="259" r:id="rId9"/>
    <p:sldId id="298" r:id="rId10"/>
    <p:sldId id="346" r:id="rId11"/>
    <p:sldId id="342" r:id="rId12"/>
    <p:sldId id="343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344" r:id="rId23"/>
    <p:sldId id="345" r:id="rId24"/>
    <p:sldId id="260" r:id="rId25"/>
    <p:sldId id="261" r:id="rId26"/>
    <p:sldId id="262" r:id="rId27"/>
    <p:sldId id="263" r:id="rId28"/>
    <p:sldId id="264" r:id="rId29"/>
    <p:sldId id="265" r:id="rId30"/>
    <p:sldId id="266" r:id="rId31"/>
    <p:sldId id="270" r:id="rId32"/>
    <p:sldId id="271" r:id="rId33"/>
    <p:sldId id="272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4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267" r:id="rId8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10/30/2021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&#1058;&#1072;&#1081;&#1084;&#1099;&#1088;&#1080;&#1072;&#1076;&#1072;%202014\&#1057;&#1072;&#1084;&#1086;&#1094;&#1074;&#1077;&#1090;&#1099;%20-%20&#1059;&#1074;&#1077;&#1079;&#1091;%20&#1090;&#1077;&#1073;&#1103;%20&#1103;%20&#1074;%20&#1090;&#1091;&#1085;&#1076;&#1088;&#1091;.mp3" TargetMode="External"/><Relationship Id="rId1" Type="http://schemas.microsoft.com/office/2007/relationships/media" Target="file:///F:\&#1058;&#1072;&#1081;&#1084;&#1099;&#1088;&#1080;&#1072;&#1076;&#1072;%202014\&#1057;&#1072;&#1084;&#1086;&#1094;&#1074;&#1077;&#1090;&#1099;%20-%20&#1059;&#1074;&#1077;&#1079;&#1091;%20&#1090;&#1077;&#1073;&#1103;%20&#1103;%20&#1074;%20&#1090;&#1091;&#1085;&#1076;&#1088;&#1091;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8.png"/><Relationship Id="rId5" Type="http://schemas.openxmlformats.org/officeDocument/2006/relationships/image" Target="../media/image77.gif"/><Relationship Id="rId4" Type="http://schemas.openxmlformats.org/officeDocument/2006/relationships/image" Target="../media/image7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436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Интеллектуальная викторина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«</a:t>
            </a:r>
            <a:r>
              <a:rPr lang="ru-RU" sz="5400" b="1" dirty="0" err="1" smtClean="0">
                <a:solidFill>
                  <a:srgbClr val="FF0000"/>
                </a:solidFill>
              </a:rPr>
              <a:t>Таймыриада</a:t>
            </a:r>
            <a:r>
              <a:rPr lang="ru-RU" sz="5400" b="1" dirty="0" smtClean="0">
                <a:solidFill>
                  <a:srgbClr val="FF0000"/>
                </a:solidFill>
              </a:rPr>
              <a:t>»</a:t>
            </a:r>
            <a:endParaRPr lang="ru-RU" sz="54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3600" b="1" dirty="0" smtClean="0"/>
              <a:t>Номинация:</a:t>
            </a:r>
          </a:p>
          <a:p>
            <a:pPr algn="ctr">
              <a:buNone/>
            </a:pPr>
            <a:r>
              <a:rPr lang="ru-RU" sz="4600" b="1" dirty="0" smtClean="0">
                <a:solidFill>
                  <a:srgbClr val="FF0000"/>
                </a:solidFill>
              </a:rPr>
              <a:t>«Хочу все знать»</a:t>
            </a:r>
          </a:p>
          <a:p>
            <a:pPr algn="ctr">
              <a:buNone/>
            </a:pPr>
            <a:r>
              <a:rPr lang="ru-RU" dirty="0"/>
              <a:t>п</a:t>
            </a:r>
            <a:r>
              <a:rPr lang="ru-RU" dirty="0" smtClean="0"/>
              <a:t>одготовила: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3500" b="1" dirty="0" err="1" smtClean="0"/>
              <a:t>Газизуллина</a:t>
            </a:r>
            <a:r>
              <a:rPr lang="ru-RU" sz="3500" b="1" dirty="0" smtClean="0"/>
              <a:t> </a:t>
            </a:r>
            <a:r>
              <a:rPr lang="ru-RU" sz="3500" b="1" dirty="0" err="1" smtClean="0"/>
              <a:t>Вазира</a:t>
            </a:r>
            <a:r>
              <a:rPr lang="ru-RU" sz="3500" b="1" dirty="0" smtClean="0"/>
              <a:t> </a:t>
            </a:r>
            <a:r>
              <a:rPr lang="ru-RU" sz="3500" b="1" dirty="0" err="1" smtClean="0"/>
              <a:t>Галиулловна</a:t>
            </a:r>
            <a:r>
              <a:rPr lang="ru-RU" sz="3500" b="1" dirty="0" smtClean="0"/>
              <a:t>,</a:t>
            </a:r>
          </a:p>
          <a:p>
            <a:pPr algn="ctr">
              <a:buNone/>
            </a:pPr>
            <a:r>
              <a:rPr lang="ru-RU" dirty="0" smtClean="0"/>
              <a:t>воспитатель высшей категории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г. </a:t>
            </a:r>
            <a:r>
              <a:rPr lang="ru-RU" dirty="0" smtClean="0"/>
              <a:t>Норильск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Кто на севере живет?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ЫРВНЕТВДОЛГАНЫУНВ</a:t>
            </a:r>
          </a:p>
          <a:p>
            <a:pPr algn="ctr">
              <a:buNone/>
            </a:pPr>
            <a:r>
              <a:rPr lang="ru-RU" sz="4000" b="1" dirty="0" smtClean="0"/>
              <a:t>РВАНЕНЦЫТИПР</a:t>
            </a:r>
          </a:p>
          <a:p>
            <a:pPr algn="ctr">
              <a:buNone/>
            </a:pPr>
            <a:r>
              <a:rPr lang="ru-RU" sz="4000" b="1" dirty="0" smtClean="0"/>
              <a:t>РЭВЕНКИСТУОЕК </a:t>
            </a:r>
          </a:p>
          <a:p>
            <a:pPr algn="ctr">
              <a:buNone/>
            </a:pPr>
            <a:r>
              <a:rPr lang="ru-RU" sz="4000" b="1" dirty="0" smtClean="0"/>
              <a:t>СПРАНГАНАСАНЫЯЧС</a:t>
            </a:r>
          </a:p>
          <a:p>
            <a:pPr algn="ctr">
              <a:buNone/>
            </a:pPr>
            <a:r>
              <a:rPr lang="ru-RU" sz="4000" b="1" dirty="0" smtClean="0"/>
              <a:t>НЕАТВЭНЦЫЩИТ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Кто на севере живет?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/>
              <a:t>ЫРВНЕТВ</a:t>
            </a:r>
            <a:r>
              <a:rPr lang="ru-RU" sz="4000" b="1" dirty="0" smtClean="0">
                <a:solidFill>
                  <a:srgbClr val="FF0000"/>
                </a:solidFill>
              </a:rPr>
              <a:t>ДОЛГАНЫ</a:t>
            </a:r>
            <a:r>
              <a:rPr lang="ru-RU" sz="4000" b="1" dirty="0" smtClean="0"/>
              <a:t>УНВ</a:t>
            </a:r>
            <a:endParaRPr lang="ru-RU" sz="4000" dirty="0" smtClean="0"/>
          </a:p>
          <a:p>
            <a:pPr algn="ctr">
              <a:buNone/>
            </a:pPr>
            <a:r>
              <a:rPr lang="ru-RU" sz="4000" b="1" dirty="0" smtClean="0"/>
              <a:t>РВА</a:t>
            </a:r>
            <a:r>
              <a:rPr lang="ru-RU" sz="4000" b="1" dirty="0" smtClean="0">
                <a:solidFill>
                  <a:srgbClr val="FF0000"/>
                </a:solidFill>
              </a:rPr>
              <a:t>НЕНЦЫ</a:t>
            </a:r>
            <a:r>
              <a:rPr lang="ru-RU" sz="4000" b="1" dirty="0" smtClean="0"/>
              <a:t>ТИПР</a:t>
            </a:r>
            <a:endParaRPr lang="ru-RU" sz="4000" dirty="0" smtClean="0"/>
          </a:p>
          <a:p>
            <a:pPr algn="ctr">
              <a:buNone/>
            </a:pPr>
            <a:r>
              <a:rPr lang="ru-RU" sz="4000" b="1" dirty="0" smtClean="0"/>
              <a:t>Р</a:t>
            </a:r>
            <a:r>
              <a:rPr lang="ru-RU" sz="4000" b="1" dirty="0" smtClean="0">
                <a:solidFill>
                  <a:srgbClr val="FF0000"/>
                </a:solidFill>
              </a:rPr>
              <a:t>ЭВЕНКИ</a:t>
            </a:r>
            <a:r>
              <a:rPr lang="ru-RU" sz="4000" b="1" dirty="0" smtClean="0"/>
              <a:t>СТУОЕК</a:t>
            </a:r>
            <a:endParaRPr lang="ru-RU" sz="4000" dirty="0" smtClean="0"/>
          </a:p>
          <a:p>
            <a:pPr algn="ctr">
              <a:buNone/>
            </a:pPr>
            <a:r>
              <a:rPr lang="ru-RU" sz="4000" b="1" dirty="0" smtClean="0"/>
              <a:t>СПРА</a:t>
            </a:r>
            <a:r>
              <a:rPr lang="ru-RU" sz="4000" b="1" dirty="0" smtClean="0">
                <a:solidFill>
                  <a:srgbClr val="FF0000"/>
                </a:solidFill>
              </a:rPr>
              <a:t>НГАНАСАНЫ</a:t>
            </a:r>
            <a:r>
              <a:rPr lang="ru-RU" sz="4000" b="1" dirty="0" smtClean="0"/>
              <a:t>ЯЧС</a:t>
            </a:r>
            <a:endParaRPr lang="ru-RU" sz="4000" dirty="0" smtClean="0"/>
          </a:p>
          <a:p>
            <a:pPr algn="ctr">
              <a:buNone/>
            </a:pPr>
            <a:r>
              <a:rPr lang="ru-RU" sz="4000" b="1" dirty="0" smtClean="0"/>
              <a:t>НЕАТВ</a:t>
            </a:r>
            <a:r>
              <a:rPr lang="ru-RU" sz="4000" b="1" dirty="0" smtClean="0">
                <a:solidFill>
                  <a:srgbClr val="FF0000"/>
                </a:solidFill>
              </a:rPr>
              <a:t>ЭНЦЫ</a:t>
            </a:r>
            <a:r>
              <a:rPr lang="ru-RU" sz="4000" b="1" dirty="0" smtClean="0"/>
              <a:t>ЩИТ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6096000"/>
            <a:ext cx="3657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Полярная сова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6096000"/>
            <a:ext cx="3657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Белый медведь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6096000"/>
            <a:ext cx="3657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Жарки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6096000"/>
            <a:ext cx="3657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Морж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6096000"/>
            <a:ext cx="3657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Полярный волк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604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6096000"/>
            <a:ext cx="3657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Песец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6096000"/>
            <a:ext cx="3657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Олень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В серых буднях уставшего мира </a:t>
            </a:r>
          </a:p>
          <a:p>
            <a:pPr algn="ctr">
              <a:buNone/>
            </a:pPr>
            <a:r>
              <a:rPr lang="ru-RU" sz="3200" b="1" dirty="0" smtClean="0"/>
              <a:t>повторяю: живи, не хворай! </a:t>
            </a:r>
          </a:p>
          <a:p>
            <a:pPr algn="ctr">
              <a:buNone/>
            </a:pPr>
            <a:r>
              <a:rPr lang="ru-RU" sz="3200" b="1" dirty="0" smtClean="0"/>
              <a:t>Мы еще добредем до Таймыра, </a:t>
            </a:r>
          </a:p>
          <a:p>
            <a:pPr algn="ctr">
              <a:buNone/>
            </a:pPr>
            <a:r>
              <a:rPr lang="ru-RU" sz="3200" b="1" dirty="0" smtClean="0"/>
              <a:t>и увидим свой северный Рай.</a:t>
            </a:r>
          </a:p>
          <a:p>
            <a:pPr algn="ctr">
              <a:buNone/>
            </a:pPr>
            <a:endParaRPr lang="ru-RU" sz="3200" b="1" dirty="0" smtClean="0"/>
          </a:p>
          <a:p>
            <a:pPr algn="ctr">
              <a:buNone/>
            </a:pPr>
            <a:r>
              <a:rPr lang="ru-RU" sz="3200" b="1" dirty="0" smtClean="0"/>
              <a:t>Пусть там ветрено, зябко и сыро, </a:t>
            </a:r>
          </a:p>
          <a:p>
            <a:pPr algn="ctr">
              <a:buNone/>
            </a:pPr>
            <a:r>
              <a:rPr lang="ru-RU" sz="3200" b="1" dirty="0" smtClean="0"/>
              <a:t>или злобно лютует мороз, </a:t>
            </a:r>
          </a:p>
          <a:p>
            <a:pPr algn="ctr">
              <a:buNone/>
            </a:pPr>
            <a:r>
              <a:rPr lang="ru-RU" sz="3200" b="1" dirty="0" smtClean="0"/>
              <a:t>Все равно мы дойдем до Таймыра, </a:t>
            </a:r>
          </a:p>
          <a:p>
            <a:pPr algn="ctr">
              <a:buNone/>
            </a:pPr>
            <a:r>
              <a:rPr lang="ru-RU" sz="3200" b="1" dirty="0" smtClean="0"/>
              <a:t>И Таймыром займемся всерьез.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6096000"/>
            <a:ext cx="3657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Заяц-беляк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6096000"/>
            <a:ext cx="3657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Морошка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839200" cy="11430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Игра «Буквы потерялись»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/>
              <a:t>М   .   Р   .     Ш   .   А</a:t>
            </a:r>
          </a:p>
          <a:p>
            <a:pPr algn="ctr">
              <a:buNone/>
            </a:pPr>
            <a:r>
              <a:rPr lang="ru-RU" sz="3600" b="1" dirty="0" smtClean="0"/>
              <a:t> </a:t>
            </a:r>
          </a:p>
          <a:p>
            <a:pPr algn="ctr">
              <a:buNone/>
            </a:pPr>
            <a:r>
              <a:rPr lang="ru-RU" sz="3600" b="1" dirty="0" smtClean="0"/>
              <a:t>О   .   Е   .   Ь</a:t>
            </a:r>
          </a:p>
          <a:p>
            <a:pPr algn="ctr">
              <a:buNone/>
            </a:pPr>
            <a:r>
              <a:rPr lang="ru-RU" sz="3600" b="1" dirty="0" smtClean="0"/>
              <a:t> </a:t>
            </a:r>
          </a:p>
          <a:p>
            <a:pPr algn="ctr">
              <a:buNone/>
            </a:pPr>
            <a:r>
              <a:rPr lang="ru-RU" sz="3600" b="1" dirty="0" smtClean="0"/>
              <a:t>С   .   В   .</a:t>
            </a:r>
          </a:p>
          <a:p>
            <a:pPr algn="ctr">
              <a:buNone/>
            </a:pPr>
            <a:r>
              <a:rPr lang="ru-RU" sz="3600" b="1" dirty="0" smtClean="0"/>
              <a:t> </a:t>
            </a:r>
          </a:p>
          <a:p>
            <a:pPr algn="ctr">
              <a:buNone/>
            </a:pPr>
            <a:r>
              <a:rPr lang="ru-RU" sz="3600" b="1" dirty="0" smtClean="0"/>
              <a:t>.   А   .   К   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11430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Игра «Буквы потерялись»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/>
              <a:t>М  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   Р  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     Ш   </a:t>
            </a:r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r>
              <a:rPr lang="ru-RU" sz="3600" b="1" dirty="0" smtClean="0"/>
              <a:t>   А</a:t>
            </a:r>
            <a:endParaRPr lang="ru-RU" sz="3600" dirty="0" smtClean="0"/>
          </a:p>
          <a:p>
            <a:pPr algn="ctr">
              <a:buNone/>
            </a:pPr>
            <a:r>
              <a:rPr lang="ru-RU" sz="3600" b="1" dirty="0" smtClean="0"/>
              <a:t> </a:t>
            </a:r>
            <a:endParaRPr lang="ru-RU" sz="3600" dirty="0" smtClean="0"/>
          </a:p>
          <a:p>
            <a:pPr algn="ctr">
              <a:buNone/>
            </a:pPr>
            <a:r>
              <a:rPr lang="ru-RU" sz="3600" b="1" dirty="0" smtClean="0"/>
              <a:t>О   </a:t>
            </a:r>
            <a:r>
              <a:rPr lang="ru-RU" sz="3600" b="1" dirty="0" smtClean="0">
                <a:solidFill>
                  <a:srgbClr val="FF0000"/>
                </a:solidFill>
              </a:rPr>
              <a:t>Л</a:t>
            </a:r>
            <a:r>
              <a:rPr lang="ru-RU" sz="3600" b="1" dirty="0" smtClean="0"/>
              <a:t>   Е   </a:t>
            </a:r>
            <a:r>
              <a:rPr lang="ru-RU" sz="3600" b="1" dirty="0" smtClean="0">
                <a:solidFill>
                  <a:srgbClr val="FF0000"/>
                </a:solidFill>
              </a:rPr>
              <a:t>Н</a:t>
            </a:r>
            <a:r>
              <a:rPr lang="ru-RU" sz="3600" b="1" dirty="0" smtClean="0"/>
              <a:t>   Ь</a:t>
            </a:r>
            <a:endParaRPr lang="ru-RU" sz="3600" dirty="0" smtClean="0"/>
          </a:p>
          <a:p>
            <a:pPr algn="ctr">
              <a:buNone/>
            </a:pPr>
            <a:r>
              <a:rPr lang="ru-RU" sz="3600" dirty="0" smtClean="0"/>
              <a:t> </a:t>
            </a:r>
          </a:p>
          <a:p>
            <a:pPr algn="ctr">
              <a:buNone/>
            </a:pPr>
            <a:r>
              <a:rPr lang="ru-RU" sz="3600" b="1" dirty="0" smtClean="0"/>
              <a:t>С  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   В   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dirty="0" smtClean="0"/>
          </a:p>
          <a:p>
            <a:pPr algn="ctr">
              <a:buNone/>
            </a:pPr>
            <a:r>
              <a:rPr lang="ru-RU" sz="3600" b="1" dirty="0" smtClean="0"/>
              <a:t> </a:t>
            </a:r>
            <a:endParaRPr lang="ru-RU" sz="3600" dirty="0" smtClean="0"/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Ж</a:t>
            </a:r>
            <a:r>
              <a:rPr lang="ru-RU" sz="3600" b="1" dirty="0" smtClean="0"/>
              <a:t>   А   </a:t>
            </a:r>
            <a:r>
              <a:rPr lang="ru-RU" sz="3600" b="1" dirty="0" smtClean="0">
                <a:solidFill>
                  <a:srgbClr val="FF0000"/>
                </a:solidFill>
              </a:rPr>
              <a:t>Р</a:t>
            </a:r>
            <a:r>
              <a:rPr lang="ru-RU" sz="3600" b="1" dirty="0" smtClean="0"/>
              <a:t>   К   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28600" y="228600"/>
          <a:ext cx="8763002" cy="6324600"/>
        </p:xfrm>
        <a:graphic>
          <a:graphicData uri="http://schemas.openxmlformats.org/drawingml/2006/table">
            <a:tbl>
              <a:tblPr/>
              <a:tblGrid>
                <a:gridCol w="976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35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54100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41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8600" y="228600"/>
          <a:ext cx="8763002" cy="6324600"/>
        </p:xfrm>
        <a:graphic>
          <a:graphicData uri="http://schemas.openxmlformats.org/drawingml/2006/table">
            <a:tbl>
              <a:tblPr/>
              <a:tblGrid>
                <a:gridCol w="976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35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54100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Ы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41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8600" y="228600"/>
          <a:ext cx="8763002" cy="6324600"/>
        </p:xfrm>
        <a:graphic>
          <a:graphicData uri="http://schemas.openxmlformats.org/drawingml/2006/table">
            <a:tbl>
              <a:tblPr/>
              <a:tblGrid>
                <a:gridCol w="976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35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54100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Ы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Ц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41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8600" y="228600"/>
          <a:ext cx="8763002" cy="6324600"/>
        </p:xfrm>
        <a:graphic>
          <a:graphicData uri="http://schemas.openxmlformats.org/drawingml/2006/table">
            <a:tbl>
              <a:tblPr/>
              <a:tblGrid>
                <a:gridCol w="976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35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54100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Ы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Ц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Х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Й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41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8600" y="228600"/>
          <a:ext cx="8763002" cy="6324600"/>
        </p:xfrm>
        <a:graphic>
          <a:graphicData uri="http://schemas.openxmlformats.org/drawingml/2006/table">
            <a:tbl>
              <a:tblPr/>
              <a:tblGrid>
                <a:gridCol w="976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35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54100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Ы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Ц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Х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Й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41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8600" y="228600"/>
          <a:ext cx="8763002" cy="6324600"/>
        </p:xfrm>
        <a:graphic>
          <a:graphicData uri="http://schemas.openxmlformats.org/drawingml/2006/table">
            <a:tbl>
              <a:tblPr/>
              <a:tblGrid>
                <a:gridCol w="976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35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54100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Ы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Ц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Х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Й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41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Ы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8600" y="228600"/>
          <a:ext cx="8763002" cy="6324600"/>
        </p:xfrm>
        <a:graphic>
          <a:graphicData uri="http://schemas.openxmlformats.org/drawingml/2006/table">
            <a:tbl>
              <a:tblPr/>
              <a:tblGrid>
                <a:gridCol w="976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61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35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54100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Ы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Ц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Х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Й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41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Ы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Ю</a:t>
                      </a:r>
                      <a:endParaRPr lang="ru-RU" sz="6000" b="1" dirty="0">
                        <a:solidFill>
                          <a:schemeClr val="tx1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6000" dirty="0">
                        <a:solidFill>
                          <a:srgbClr val="FF00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314" marR="66314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0" b="1" dirty="0">
                          <a:solidFill>
                            <a:schemeClr val="tx1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Самоцветы - Увезу тебя я в тундру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9916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83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43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Какие ягоды изображены на картинках?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026" name="i-main-pic" descr="Картинка 2 из 48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00200"/>
            <a:ext cx="3581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16" descr="голуб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600200"/>
            <a:ext cx="3429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26720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4267200"/>
            <a:ext cx="35814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5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9" y="0"/>
            <a:ext cx="913603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429"/>
            <a:ext cx="9144000" cy="686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02" y="0"/>
            <a:ext cx="9127098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Какие ягоды изображены на картинках?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Какая картинка лишняя?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6" name="i-main-pic" descr="Картинка 2 из 48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00200"/>
            <a:ext cx="3581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6" descr="голуб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600200"/>
            <a:ext cx="3429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26720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4267200"/>
            <a:ext cx="35814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447800" y="6096000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Морошка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47800" y="3581400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Брусника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715000" y="6019800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Клубника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715000" y="3581400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Голубика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096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Какие животные изображены на картинках? 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00200"/>
            <a:ext cx="355332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114800"/>
            <a:ext cx="3581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191000"/>
            <a:ext cx="3733800" cy="238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1600200"/>
            <a:ext cx="3581400" cy="23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220" y="0"/>
            <a:ext cx="916122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09" y="0"/>
            <a:ext cx="91462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49" y="0"/>
            <a:ext cx="9160949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096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Какие животные изображены на картинках?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Какая картинка лишняя? </a:t>
            </a:r>
            <a:endParaRPr lang="ru-RU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00200"/>
            <a:ext cx="355332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114800"/>
            <a:ext cx="3581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191000"/>
            <a:ext cx="3733800" cy="238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914400" y="5943600"/>
            <a:ext cx="31242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Полярный волк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371600" y="3352800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Олень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29200" y="5943600"/>
            <a:ext cx="3429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Белый медведь</a:t>
            </a:r>
            <a:endParaRPr lang="ru-RU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1600200"/>
            <a:ext cx="3581400" cy="23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5638800" y="3352800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Зебра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65" y="0"/>
            <a:ext cx="91551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76" y="0"/>
            <a:ext cx="9149676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" y="0"/>
            <a:ext cx="91437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Какие птицы изображены на картинках? 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191000"/>
            <a:ext cx="3048000" cy="2327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00200"/>
            <a:ext cx="327971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600200"/>
            <a:ext cx="306779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4191000"/>
            <a:ext cx="3276600" cy="22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" y="0"/>
            <a:ext cx="9138428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МОЛОДЦЫ!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7f87cd8f8528.gif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857620" y="4500570"/>
            <a:ext cx="1095375" cy="1095375"/>
          </a:xfrm>
        </p:spPr>
      </p:pic>
      <p:pic>
        <p:nvPicPr>
          <p:cNvPr id="5" name="Рисунок 4" descr="2H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85852" y="1142984"/>
            <a:ext cx="1357322" cy="1000132"/>
          </a:xfrm>
          <a:prstGeom prst="rect">
            <a:avLst/>
          </a:prstGeom>
        </p:spPr>
      </p:pic>
      <p:pic>
        <p:nvPicPr>
          <p:cNvPr id="6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786578" y="1214422"/>
            <a:ext cx="1376370" cy="1376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Какие птицы изображены на картинках? Какая картинка лишняя?</a:t>
            </a:r>
            <a:endParaRPr lang="ru-RU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191000"/>
            <a:ext cx="3048000" cy="2327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00200"/>
            <a:ext cx="327971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600200"/>
            <a:ext cx="306779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4191000"/>
            <a:ext cx="3276600" cy="22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295400" y="5943600"/>
            <a:ext cx="2514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Куропатка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371600" y="3352800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Скворец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0" y="5791200"/>
            <a:ext cx="2895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Полярная сова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638800" y="3352800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Гагара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273</TotalTime>
  <Words>275</Words>
  <Application>Microsoft Office PowerPoint</Application>
  <PresentationFormat>Экран (4:3)</PresentationFormat>
  <Paragraphs>188</Paragraphs>
  <Slides>85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85</vt:i4>
      </vt:variant>
    </vt:vector>
  </HeadingPairs>
  <TitlesOfParts>
    <vt:vector size="91" baseType="lpstr">
      <vt:lpstr>Arial Black</vt:lpstr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Какие ягоды изображены на картинках? </vt:lpstr>
      <vt:lpstr>          Какие ягоды изображены на картинках? Какая картинка лишняя? </vt:lpstr>
      <vt:lpstr>Какие животные изображены на картинках? </vt:lpstr>
      <vt:lpstr>Какие животные изображены на картинках? Какая картинка лишняя? </vt:lpstr>
      <vt:lpstr>Какие птицы изображены на картинках? </vt:lpstr>
      <vt:lpstr>Какие птицы изображены на картинках? Какая картинка лишняя?</vt:lpstr>
      <vt:lpstr>Презентация PowerPoint</vt:lpstr>
      <vt:lpstr>Кто на севере живет?</vt:lpstr>
      <vt:lpstr>Кто на севере живет?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«Буквы потерялись»</vt:lpstr>
      <vt:lpstr>Игра «Буквы потерялись»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Таймыриада - 2014</dc:title>
  <dc:creator>Radik</dc:creator>
  <cp:lastModifiedBy>Пользователь Windows</cp:lastModifiedBy>
  <cp:revision>40</cp:revision>
  <dcterms:created xsi:type="dcterms:W3CDTF">2014-01-11T10:36:26Z</dcterms:created>
  <dcterms:modified xsi:type="dcterms:W3CDTF">2021-10-30T14:35:24Z</dcterms:modified>
</cp:coreProperties>
</file>