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sldIdLst>
    <p:sldId id="267" r:id="rId3"/>
    <p:sldId id="272" r:id="rId4"/>
    <p:sldId id="256" r:id="rId5"/>
    <p:sldId id="266" r:id="rId6"/>
    <p:sldId id="284" r:id="rId7"/>
    <p:sldId id="265" r:id="rId8"/>
    <p:sldId id="264" r:id="rId9"/>
    <p:sldId id="263" r:id="rId10"/>
    <p:sldId id="262" r:id="rId11"/>
    <p:sldId id="261" r:id="rId12"/>
    <p:sldId id="260" r:id="rId13"/>
    <p:sldId id="259" r:id="rId14"/>
    <p:sldId id="258" r:id="rId15"/>
    <p:sldId id="276" r:id="rId16"/>
    <p:sldId id="277" r:id="rId17"/>
    <p:sldId id="278" r:id="rId18"/>
    <p:sldId id="279" r:id="rId19"/>
    <p:sldId id="282" r:id="rId20"/>
    <p:sldId id="281" r:id="rId21"/>
    <p:sldId id="280" r:id="rId22"/>
    <p:sldId id="283" r:id="rId23"/>
    <p:sldId id="275" r:id="rId24"/>
    <p:sldId id="274" r:id="rId25"/>
    <p:sldId id="268" r:id="rId26"/>
    <p:sldId id="25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1" d="100"/>
          <a:sy n="51" d="100"/>
        </p:scale>
        <p:origin x="106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4593"/>
            <a:ext cx="9143999" cy="6853407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55576" y="236698"/>
            <a:ext cx="7200800" cy="550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Молчат гробницы, мумии и кости, —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Лишь слову жизнь дана: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 древней тьмы, на мировом погосте,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Звучат лишь Письмена.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 нет у нас иного достоянья!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Умейте же беречь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Хоть в меру сил, в дни злобы и страданья,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 дар бессмертный — речь.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И.Бунин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980728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ЗНАТОКОВ ПОГОВОРОК И ПОСЛОВИЦ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3"/>
            <a:ext cx="9143999" cy="6853407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1063233"/>
            <a:ext cx="9144000" cy="144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 как у нас?»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для зрителей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95536" y="212452"/>
            <a:ext cx="8208912" cy="48320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Дагестанская: «Торопливым людям не хватает мудрости».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Киргизская: «Потихоньку далеко пойдёшь, а пляской – устанешь».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Таджикская: «Ещё не знал никто и никогда роз без шипов, а удачу без труда».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Немецкая: "Посади лягушку хоть на золотой стул, все равно она опять в лужу прыгнет".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Украинская: «И живи до старости и учись до старости».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Малайская: «Кончил шить – оборвал нить».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1468859"/>
            <a:ext cx="9144000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 мире фразеологизмов»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1423"/>
            <a:ext cx="9144000" cy="6846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836712"/>
            <a:ext cx="78488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- «исключительная способность человека выражать гласно мысли и чувства свои: дар говорить, сообщаться разумно сочетательными звуками, словесная речь».  </a:t>
            </a:r>
            <a:endParaRPr lang="ru-RU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В.И. Даль</a:t>
            </a:r>
            <a:endParaRPr lang="ru-RU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686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36868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36870" name="AutoShape 6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36872" name="Picture 8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2488"/>
            <a:ext cx="9144000" cy="6835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6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40966" name="Picture 6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29635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7349" y="1628800"/>
            <a:ext cx="8886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 </a:t>
            </a:r>
            <a:endParaRPr lang="ru-RU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«Переводчик»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5800" y="836712"/>
            <a:ext cx="92850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«СМЕКАЛКИН»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pic>
        <p:nvPicPr>
          <p:cNvPr id="3379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67544" y="578603"/>
            <a:ext cx="806489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Великий, могучий, правдивый, свободный,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Народной живительной силы родник!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Тебе посвящаем игру мы сегодня,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 гордый, наш русский, родной наш язык!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033907"/>
            <a:ext cx="9144000" cy="25853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«МЫСЛИТЕЛИ» 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sz="5400" b="1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54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«ЭРУДИТЫ»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449405"/>
            <a:ext cx="9144000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«Загадки-шутки»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836712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какую бочку не нальешь воды? 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59" y="1484784"/>
            <a:ext cx="77048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клетке не держат птиц и зверей? 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4592"/>
            <a:ext cx="9143999" cy="68534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5" y="1340768"/>
            <a:ext cx="7632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какого крана не берут воду? 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-171400"/>
            <a:ext cx="9143999" cy="685340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404664"/>
            <a:ext cx="74888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вид литературного произведения обозначается мужским именем? 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1299</Words>
  <Application>WPS Presentation</Application>
  <PresentationFormat>Экран (4:3)</PresentationFormat>
  <Paragraphs>43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D-12</dc:creator>
  <cp:lastModifiedBy>79014</cp:lastModifiedBy>
  <cp:revision>9</cp:revision>
  <dcterms:created xsi:type="dcterms:W3CDTF">2025-03-01T15:25:00Z</dcterms:created>
  <dcterms:modified xsi:type="dcterms:W3CDTF">2025-10-28T09:19:28Z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906E3CE2E446439B919FD2829616391F_12</vt:lpwstr>
  </property>
  <property fmtid="{D5CDD505-2E9C-101B-9397-08002B2CF9AE}" pid="3" name="KSOProductBuildVer">
    <vt:lpwstr>1049-12.2.0.23131</vt:lpwstr>
  </property>
</Properties>
</file>