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8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5%20&#1082;&#1083;.%20&#1086;&#1090;&#1082;&#1088;&#1099;&#1090;&#1099;&#1081;%20&#1091;&#1088;&#1086;&#1082;\Shum-morya-Zvuki-zhivoy-prirody-shum-morya(muzofon.com).mp3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643050"/>
            <a:ext cx="7772400" cy="1612901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55000" endA="50" endPos="85000" dist="29997" dir="5400000" sy="-100000" algn="bl" rotWithShape="0"/>
                </a:effectLst>
              </a:rPr>
              <a:t>Путешествие в страну «Фонетика»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55000" endA="50" endPos="85000" dist="29997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06" y="4357694"/>
            <a:ext cx="8072494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 smtClean="0"/>
              <a:t>Форма урока: </a:t>
            </a:r>
            <a:r>
              <a:rPr lang="ru-RU" b="1" dirty="0" smtClean="0"/>
              <a:t>п</a:t>
            </a:r>
            <a:r>
              <a:rPr lang="ru-RU" dirty="0" smtClean="0"/>
              <a:t>овторительно-обобщающий</a:t>
            </a:r>
            <a:endParaRPr lang="ru-RU" dirty="0" smtClean="0"/>
          </a:p>
          <a:p>
            <a:pPr algn="l"/>
            <a:endParaRPr lang="ru-RU" dirty="0" smtClean="0"/>
          </a:p>
          <a:p>
            <a:pPr algn="r"/>
            <a:r>
              <a:rPr lang="ru-RU" dirty="0" smtClean="0"/>
              <a:t>Подготовила и провела учитель русского языка и литературы: Свиридова Наталия Ивановна</a:t>
            </a:r>
          </a:p>
          <a:p>
            <a:pPr algn="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5716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smtClean="0"/>
              <a:t>Тема урока :</a:t>
            </a:r>
            <a:endParaRPr lang="ru-RU" sz="40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85794"/>
            <a:ext cx="7498080" cy="546260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Определите, сколько раз встречается в предложениях указанный звук.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[</a:t>
            </a:r>
            <a:r>
              <a:rPr lang="ru-RU" sz="3600" dirty="0" smtClean="0"/>
              <a:t>т] Сидит дед во сто шуб одет. 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[к] Язык мой – друг мой. 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[</a:t>
            </a:r>
            <a:r>
              <a:rPr lang="ru-RU" sz="3600" u="sng" dirty="0" smtClean="0"/>
              <a:t>д</a:t>
            </a:r>
            <a:r>
              <a:rPr lang="ru-RU" sz="3600" dirty="0" smtClean="0"/>
              <a:t>] Дед Демьян ходил на молотьбу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857232"/>
            <a:ext cx="8229600" cy="50006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Замените устойчивые словосочетания одним словом и произведите фонетический разбор данных слов.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 На краю земли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Нос </a:t>
            </a:r>
            <a:r>
              <a:rPr lang="ru-RU" sz="3600" smtClean="0"/>
              <a:t>к носу</a:t>
            </a:r>
            <a:endParaRPr lang="ru-RU" sz="36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292893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Подведение итогов путешествия 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4546" y="2928934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6" name="AutoShape 2" descr="data:image/jpeg;base64,/9j/4AAQSkZJRgABAQAAAQABAAD/2wCEAAkGBxQQEhQUEBQUFBQWEBUXFBUVFRQVFBUUFBQXFhQVFBQYHCggGBwlGxQUITEhJSksLi4uFx8zODMsNygtLisBCgoKDg0OGhAQGywkHyQsLCwsLCwsLCwsLCwsLCwsLCwsLCwsLCwsLCwsLCwsLCwsLCwsLCwsLCwsLCwsLCwsLP/AABEIALEBHAMBEQACEQEDEQH/xAAbAAABBQEBAAAAAAAAAAAAAAACAAEDBAUGB//EAEIQAAEDAgMECAIIBQMDBQAAAAEAAhEDIQQSMQVBUWETIjJxgZGxwQahFEJSYnKC0fAjM6Ky4UNT8ZLD0hUkNIPC/8QAGwEAAgMBAQEAAAAAAAAAAAAAAQIAAwQFBgf/xAAzEQACAgEDAwEGBQQDAQEAAAAAAQIRAwQSIRMxQVEFIjKBofBCYXGRsRQj0eEGUsHxgv/aAAwDAQACEQMRAD8AMrupnAfADinSKpSAlOityBTCtjokTEgPuHUCpDoDt8DJitscKEUh1BrHQDYlCDwpYaHhSw7RKEuh4UCxwELDFMIBLZakKFLAEAhY/YShGNCZFLsaE1lTQoRsrYoUsQUI2AeELGSFCFkoeFLDQoQCJAljQiI2KFLBQoQslChSyELnKiJrySAKtRmkwSmEsSIbHyqWASIbEoHcOgWJjqEuxQiKJEljoBTHCFjodAewggx0xQpYHEIBCx0h4UsNDgIWMkx4Q3D7WGGpXItWNsWVRSFlAbKmsqcBZUdxW4DZU24qlAbKjZU4sfKpZNosqFh2j5ULDtFlUsm1ihSxXEaEbFFCFgFClkoUIWShoUsNFSUiHfIKdMqaEjYKHUsBIx+tkGMmCQmsFCUsg6lhTGRJY6gbQkbFBquhpI3Ax3pcsnGDkvQswxU8kYvy0V/phOkc+EjUD9Vwcntbo44xjzLyev0//H3qcssk3th49W/8Fuk/MPZdLS63HqY3Hv5XlHG9oezc2intycp9n4f+/wAiSFqswJDgKWOgoQsZDgIDoIBK2Og2hI2aYUGkplu+KFCN0LxIcMQcx1gsRporIVT04JYnUzPPDQ2VPuM7gNCNlbjQ8IWFRFlUsm0UKWKxiExUxoUsWhQhZKFCFhoUIWHaNCFhpmfKiK3IScrbEjYB0bIJSwBKWEt4Gg1+bMTaIHEniq8k3GqNGDHGd7gMVRDTbeE2Oe5ciZYKL4ICrEykSNkHhSwlbGSYGg38Ty5Li+1tbLFFQj+K+T1P/HPZePUzllyP4K4/PxYNOlK8rLuz6Hja2JmvgcFmsrMOWeOanB00YtZjx5sbhkVpg4qgaby06j3AI9V7jT5erijOqs+XarH0M0sSd0yJXFG8dSidRhNKSSNGPLfckAVTZriiQNVblRqUNyFlR3COA4ao5DRg/DDhJaLveS5HDUrlQ6jY+RDqegXg8sEtVimZcmIHKrFIySxihGxKGIUsRpiyo7itxY2VTcDYLKhuDsFlU3A2jQhuIojEKWRjQpYtGajZmEmsA6lgEjZB0bIOFLIHTeW3BhR0+40ZOPKE9xNzdFcdiNtu2CjYoQClhHS3Y6W3nyBXHVJtYEiTA0sJ8lx/bUU8cH+f/h6f/i2WUc2Vesb+af8Asm2XTzsBMCBfeABvzaLzk4+8e1jmSgDtHaZYyKRcA7R4sXDfl3gfeiTutDlpwQin737HN1OSeRe7wn5/wVdl1szcp1b8xxXpdBqOpDa+6/g8V7W0XRyb12l/P3yXYXQs5NCClkQYCRsvhFkjVUzZCVEjSq2jXDIwwq3ZpjNMMBI5NF0YxYQal3FnT4CDUrkPGAUJdz8Fu1VyMWplJ+SmcY+AMitU0YpYpPwNkTLIUywDFqZSspnGgYTWUNChGxBoQslDQpYKGhSwUNCm4XaNCG4m0yk1mShI2Ch01goSlkHRsAkbJQ6lkHRsgmHVKp8tDuFRT9Q1LsKW3l9xSm3AryyZuHa6lUdVMMENEEguefqti5OlguN7VyN7IL9T0v8Ax/Go9Sb80v8A3/Bm4CjDYcTkkEU5JaTqHOO+5MN0GtzGXhzyJPg9li07kk5dvT/I+1RIB+96go4H7zBrF7iIcGC0g7t/6LfgzPFNSX2jjavTLUYnB/L9fBsNEr0SyJq0eLencXUh4R3NkpR8DtKW+S3dSTDBQobqBKB6iCakZdCdeQwUjS8miOaXhhApXFDR1Ek+Qw5JsNH9Vx3CDkHBBWpfkSlAeRDhBjRmmEGqqU2jXDCmM5ieGQz6jTMAtV6kcvJjp9gcqaylqhiFLEoaELJQ0KbibQSENwdo0Ibg7DHTKRjcBJtwm0dHcLtEmsWh0dwKGa8GY3GDyMT6EIKafYZwaSbXcNNYtDhSwpFV+Na0vLogQLEEk3sBxWT+oSnK64rydSOjlLHj2p278cE2DrdI2dLmRw4fKFbizxyRtFOp0c8E9r/cOtUygQCSTAA9SdAOaOXUQxx3MGm0WXUZFCKtjhptnMkA5QOywHUNHE7zqe4ADzWo1TzTbPoGg9nR0uNLz9/X8waTbDxHkSFkn3OpifuUBjROUHjPNW4btsz6qmkmNSbPcNBuC0Lg58nZepiy7Oiybsdeh5b2pi2ZrXaXPz8hPdAk/wCVrlljCO6TpHOx4MmaahBW2VcxzEmYO6eHPd4Lgaj2lJSk8XZns9D7Bg4Q665j4/X1LmHomPb9Eug9oShLZkdp/T/QfbXsjHkh1MKqS8Lyv8koC9FuPFKIQCDY64DASORfBNhhqXeP02xw1TcTYGGpdw6TCypd46xOQQaq5TNOLFzySMaseSTO3ggkiY0gqlkaL3jTVETqCujqWjHk0EJckTqa0R1CZzM3s6S7EZYrVkTOfPTyh3QJam3FWwbKkeRFkcLYsqR5TTHTDZUvUG/p0YUK5SORLGJOpFbgJHcLsQ8IqZHAUJlMR42BtKk5pp1GbqYztA7bb6feGo8Rvtz1nccsv1PQS0ccmkh67UPSeHNDmmQRINoIOhXQ332OE8e11JCrPhpNzHD96JJ5VFWy7DppZJqEe7MPEuk5jr6Cy5E8jlJs9hp8EceNR8oubKqZXcjY/vkrcGXZP8mZtdpeti/Nco3Q1atWt+GS+f7HL9lT6OqhPx2fzHNNeeR7uTBw1KZn7bvnf3QyAxS4HxdCWjkfVNhfJXqeY2BQpQtSOey4acCVt0U2p16nI9qwTxKXo/5AFLNbiQFq1kVLDJP0/g5/szK8eqhJev8APBHQZmqlkDsiL33zaLLzTjwe7Wam2W27Tp07M/iuH2ewDzqb+4T4IpRj8RXKOXL8P7sRdmJcLSSYG6TovUYskXBOLtHgtRgnDLKM1TsJoTuZXGBIAq9xqSSQQCNlbsINQcgKDJA1VSmbMeO1wEGpXMujjY+VVuRpiqHhVOjXGToeUjSLVkYpS0P1BiUA7kwSAmU5Irnixy7oAtViySMc9Pi8IEhNuKGkuwJCli0BCm4G1mFIVibOc1DyPlTb35E6EX2YsiZZBJaZiyplkQj08kKEymip4plus2WNPBoHksM/iZ6LTP8AtRXojHqfwHyT/CeR3MqOOs/ZcT4Hvtdgy17pi1+kc/fj3Lsf5WjL70HE5mll088Z+jX3+xkV8PBI4H0key5NntKptEuColSwbTbZYX4Lo457oI85qIdLM0vWy4adh3T5rhtU2j2MMm6KfqgMHT69QfeB82N/RCaDCXctVqHVPh6oY/iBllcWLDYMkrWkc+Ui7jsLkpE8SAO+f8FatPxNM5ut97E4ryYjMY1j7gvLfqt3u3BzjZo3nU8k+r1MIxcb5ZV7M9mZsmRTqoryzNxdIVahe9rQTctZIbB3H7Wg137lxpT93g9hhwxg+eS7SYALCFVZo7FqiIW7Ranpy2vszie19Cs8OpH4l9UWAF2dx5RRJGhJuLUqDDVNwqVkjWpXMujj/IMNVbkaIRaCDUjkaEmx8qRyLow8j5UNwwsqG4FAlqG4sQxahuJwCQpZP0BIQslgkI7itxQBCO4raQBRtiWjn3NVymcrJp3YwT7imOOnyStckZshKu5IIKS2i9KM+zCyI9Qn9PXgu0WSwePqo3fJZBbVRUxWGDmua8BzSIIIkEaEFKuC3uqMvDuNNxp1DoJpuJ7TBqCftN38oPFXwy0qZy9To/euHkp4Gux9QgPHXcYaXh15NgQ4/uyw9j0MGn2NHpMpy0QHvBgk/wAtkG+YjtEfZHiQnhByKs+oWOJfqEuudf3u4LYmoqkcJ3kk5SLtTEMawZ3hhyzcgECAJE81y8iub/U9Lp5JYYp+iMj4WrA1nN6UOzGG9ZmtzOgk23cVJxVBhNLydp9Btv8AkhjjyLky8FPaO2cPg7VH5qkSKTBmeeZAPVHMwAtSRjk2zKw23341uctYymCQxjSXPBGpqHSdIAtG8ynsEYV3I67JMjesGqXvJnZ0Ev7bj6MgdT6w7j7Kj8JtT94npU0g0pF6jRlMjPKRK6llXTxZW48nDzaeCm2l3HAT7yvop+AwEOqw/wBLFeCQBK8g6wpeAwErmOsaCCXeOsdBAIbibR8qG4iQxCG4baMQpuBtBIU3E2oEhTcSgCFNwKQBCO4rdEbgmspkwCjZVbMwuDuAKW2je9siu8BWRkzFlxQ8oizqzkxOUU+BZ0xW5uwcTiS2m4jUNkd4SSXFmzTZlKag33ZsbCxIq05ETIJGsEi4vzCkOUatRj6WTaWKreQ14DvRcStT+6MXbOEFVjg4AEXa4AS1w0I84I3gkIVRY5blVL9jBwOy2ujOwNyOnI20mSRBFw3fAvYXgGZwCU5JdjoaDA0ANAAjQAAAbgANANwTWZJ+8yZqDkPDGkR/E/wkzFU2Vnue0sYG2gtLZmMp3ySJBGt5VKm02bqTSRyFPZdBs/SajmBpHYYHVnkQA2nEwYOvJNbb4HdRRqba+OMRiRkw84enoI61Vw5u0b4T4IqKQig2zBqUCLuiTqJJcSB2nSSSeZJKinu7F0sHTVvv6eTW2HtHongWDDZ3fueTy9JU2+RZyTikl2OwY2Ty9JWbUc0X6L3bZA+q0PY1zmh5vlm8EED5wqKNm806WH7kqiCWU0sNhFZGJkyZR9q0MrWHmfRXpbUZ4y3SM8Kbi1wJGhCyW0SNYhYNyDDUu4NhZENwRwxLuDY5BU3E4GQ3BpCU3AoYqbgbQSjuJtAKO4RwI3I7hHjI3I7xXibAKO8ToM5w40fsK/psyv2hjfn6DHFyioCT10X2ANWdwTpGaWZS7pDtqBTkkZ4/KI8Y4dG/8J9EHdF2BweWNLyiP4NxQbXaJ6tWnlI3dI2XD5Bw8UmGT3OLO7r4boN+Vz8jtKtHXw/fyWhnGTMzGU7fMpWWxZz4pvD3Ppt67WiAT22z1mHgTFjxhI0XJs0sPiGvaHs7LvAg7wRuMyCOKrt9hpRj3LGHfTBzVntp0mkZ3OMW3NbvLnGwAv5JkmypyXgq7e+Ln4hvRYVhpUgB/EeB0jo0y0/qD8V+SVzijZh0mSTuXBy9ekTmDrnQE3d2ZknfomtNDxjtk1/9KWbL2Lc9/nuHd5obb7ljns+Hv9/fH7jtEp+xQ3Zbo0kRKO8+GW56Rm5s3y4+BCz5lbRMP9ty/M5/albEDEFvRgxJplxa7MJtAaAQIjfPNBRiaozb/Q60bao0WNFZ7OmyNz06RNVwdF+zoOboCVQKJSbdIycd8ZPgmhTazm8Bzz+UdVvfmd3IqcUy5aDLJNy4M/Y22XVaubEFznHqtc49nkGiGtnk0IyyO6YZ6JLHuh3Xc6gBVuRmiStCVyLEkGErkOkSNS7iUGAl3ADAQ3AFCG4gi1DcSwS1TcGyNyO4ZELieCNliSAIKO4PugOBU3B90jKO4HHhAFGwfI4sOXVs8TtHDlCbQg5SwpMIVEBlJod9Sx7krNGKXvLgyjTdRxNMssDVDm8ARc+IE+CTzZ6THnjm0zT7pUeosrCqwOb9ZvkdCO8ErQnas49U6KdelOnZGnM8f338FGOmYdAjpnj7jTpbtO3qui++CLH0OgJqN/lu/mj7J06Uf/rwO4yso3yRMrV8K1xzauixJJsRcNGg8NVTO2uDRo8kYZaku/0ZXdRVS7HalLmwG0T0jpMgtHVjuEz5+atlL3VXqY8cH1XfZozcRhMjiN27uKeMrQmTHtYmUU9lNF/DUJQsU6LAbTdg2OysDy8tAk5Q0ibmxnu5JJtJWyY8MsstsTJxmJfWqB1QjQiGtyjQRF5+rGpSKaNkdLtSt+SoKOXqtAAGgAgeQVEnb5OlihGK91USU6SVlhNh6Qj5eSj7iKSo1cBtR4e1ryHNc9oaSDN7EAjW438VHZkyaTFKLnDwmdK1VuRz1EkASOQxI1oSuQG2G1gSuQjZIGJd4tjimhvBuEWKbyWRuYjuHTI3NR3DpkbkdwyInlGx0iFxTWOkROKaw0Rko2TacQF17PI9JBIWToodSwdFeoi6LlSwdF3SOexe0ahqONJxLQBppBMCQd8/uE9M62LBp4wSmmpfX7+R0dGuQBmjNAmL9aLwq3GzFHM4S4NrY+2QzqVJyEySNRa9uBMSjD3SyeeM+ToRiGVBLHNcI3H23K0aJgttiXc6Y/u/5Vb7l6dxNMtBRAc7i6Bw7sv+mT/DP2T/ALZ5cOVtwmuUfIspNElOnIBWaSp0dzBl3493miu6kenFxBpaRqZO/wAAn46b/UVNrOvSiXH4PM0Hgfkf2EmN1Iuy04foV6OBlX2YWa2CwHJErkyXbVDKxg4uJ8AP8hV5uyNOgdzk/wAjGqUtCdz27yPrAX81RB+98joZktn6NFh9BVyL8cuKIMSC2IAvKfHFMqzZHGqI2UideKt4XYyuTfc29lPNObTPrxVWaNqxa3cGxh62YXEHh6LLLgEsdFlr1W2I0SsclbK2iwxVuRUydjVW5FbZKGJd4jkC9iimFSIXhOpFiZWqJ0y6JWqOTplqRA96dFqRE5yZDpETimGoAuRJtOODhvXW5OCoQfdErQ3j8krbLVgxPyJ2UcT5KLcCWLDEieWkEGbiItvTcmb+2n5ORw5IIl0ay0F1tbkAX7yPktFLwUyyOct0u5tV302OguLeBy6xc3aRyVEXNrsPNQi6ZLSD39alUBbfUk3vxB5eSDnt4kiRwxmrRYo52kF24i4gmNdRHooppukM8LRdNYtIcXQ4CM09a27imbYVjaT5Lv06qNHGOYHuEjk0OsM/UCviXVGltQ5gdbDwiBaEN7HWOu5o7Ow/8EGSbkEmBMb7eyqlzI24nsx0Q4+kW4nDxEOzDfwOnmjFLYwTm+pFo2nYSxBB8e9JFcoslk7okw+zOS0JGWU0jTpYRlMTUc1oAvJA+SdRS5ZnlNy4ic3tPEivUJaDlaIaOQm55n9Flyy3O0dTRxeOLjIysdRim7PcAA5iBHVc09bcCkh8ao05Zf2mpGoyhPj73VclwPHJTGxGBkhPj7CZZ2TYfZvJWozymX6mByMJI4fvylLkXuMTFkvIkJrLcx+z7HzWSStGly5CY9Z2BxLNJyrkVSRdohUyZnmaFClKzymZJyLTaCreQpeQZ+HUWQiyFPEUSFbGdmjHNMysRZaYs2wKNV6uiaoxKz6itSLVEidUTJDqJGaiahlEHOjQ2044ELr0zze2AUjiUOQ9OHhisoL04jKC9FHN9Cc7rmzj2byJOpJEzdW2jK40zQ2lT6To8uV0FpPWIgECZEi9uaSCUbVgy3J3RZ+HWua3IWmcxgCO/eefFJlxucvdHwZOmqkT7axb6DcwYCAb5tOWkoQ08k/eLnqY1xyY9Xbb6g6tJ0Wu2xkEE20+qOd1oWKuLK/6i+aouYPajMR1SCx7WzqNQALk89yqyRlFX4LIzhN15L1THljS54DWiJJeABJjdPFIkpOkM6irZ0uB20xlJjMsmCTHEhrp64A+sRr9Vx0iV2pvhlsZtKqJfiDGs6aj0ZDxTqBxyua4AO7TQQdRGnNRRoO5skrfEDif4bA21iWucR3gFKuC1QvuynX2hWf2qrtdGw0eQS72XrSorwkuxuhRpbJol5eeDPmTb0KjVkcthobSwI+j1Sf9p+vEzl+YSxi1KxZZbVEeFx1IMYS4TkaSBE6CUzjyyRUn2DqbYpg2aT3kAe6CddkXdBvvJF9u0202B7mAAgmXExEE2gXNtBe6tjJ+hhyRW6lIw3/En0h7ajXl1K+SlSpOjKREveTGY9/ldLm3Ph0i/TYo7bjbvyXsPtbKOrRd/wDZUA14ZQ71VO6C78lz02WXogG1b2tdZZI17OKZew75WeaM840bez6crFllRzs8qNmmyFkbbOe5WGgKMVLCVMU2ysgy7G+TBxi3YzqYjLrVFqijbGJVfUVqRcokLqidIsUSMvTUMogZ0aGo5QELq8nm9sR4CHI3TgJEXYjK2vTrZgaTQ4ReSAQfEhPHb5M2bHkv3FZhvq4iSDaDBs2B4qyoGN9S6ZapuxENipqYMhvVvrpol24/QO7Ijc2AXlri/oswdHXGUn8JB0skeK37sqGWZpe9GyPBY92MqvpOpNLMshueoDYgSXEwb8hqj05UkpOwb42248B7RxDcC0NFFwLjIaKjcvMyQfRGMMqfMvoRyxNcR+pPQwbKBdXyV2jLLnEMc2HReAe5L/fXoN/ZfHJC+o3GMDgKjILh/wDHDzcQZgOAPMQQmlLL6JgisfrRVr7VdPR0Mj8gEno3hxgXkjyPeVNtq2qGU9rpO/1K1HbVSmAwhhN+0X5jMm9rdo68VHC+QrNXHcPDbcexxLmsJc4EdeIjhblN0HC0MszTt/yah24Q5ocWS8iMvWAJIsXSI3/JUdNNNo3LWVSZcONeAC51ES4AXbBJ3D+Jrqq1GLfCf38ix6ppc19/Mvn4gr0aQZS6AOe4S52XMTBs2ahB8tyaO38ynJPc02+fT7Zg47bOJzTiHuu0gNBa9plpaTlzCLumOe5WQhCStFcs84ulSBobZAyyHktbHZYNw+9bQJnBCxyvsFiaxc1tUdGOuDd4DiwCXZXNfM2NklRtrmxlklxLivv8zpq+FpjK5wFhmv1nGDY5iZI7J8VmnvXk6+FYJXJJJLmvX8y2ysDoZWdxOhFqS4JA9LQdpK2olaFcS1QrwqpQKJ47Og2Tj26Oc75+y5+fE/COTqsEu6SNxmKaezmP5Xe6xOEl3/k5zxyXev3RIKw4O8nIOIu1jObm4jwPuouCJ7QDgx9o/JNvG6r9DP2nswZSWk91ldhz80zVp9U1Kmjk8U3KV1oOzu43aKT3K5I0JEZcmoegC5NQ1A5kaDRzuRdGzhdJDQoDZXYeUCclHagqkAUQTYzDmt+ZumjXkz6iObtj/wAHMbQfiKUCo3IDpYOB/NcStEYwfY5OWOXH8aoHC7WrNsHW4dUeyksUGJHLNHV7LrNf1q1ag07gW52345oVPRi/Jb15eho130msc4PwNUtbIaGBrnRuHXN0r068TYyzvzFFD4cBxbahq0sNLXCA4mlAcDAEAzpr3JpYm37smvqLHLXxRFjsZGIZhTRGV2VroxFZzHZoLQ24HDUFRY5pO58kc4tqo8Fnajxs6nLaL25ndUNr9SbTJgxbkjGGZPmX0JKeJriIWGwLaLDiG08QwOp5nPY6g8ZXdYwHGflKVxz+qGvD2aZW2Vhm4uMS1mIzNdEjoXaDeIF4PBNLrJ8UxY9KubQGFpU8ZVLmdOXUXCDkZeCTJaN0gqN5qXCCli57lTbuObUfLM00XgOJptY2TfjNi2NE0d7XvUB7F8Nl8MpY2u0M6QvpND5bQAbqDlImTu5XSOWarpDKOK+7JKVKlXxOZmfPQgHLh4YSZlrmzPHgo5Z6+FBUcV92LBso1H1cSzPla0sefo4yQ0Al2SZHjCDlm9ERRxdrZWZh6LMKahbV6Ku+BLKfacYgOnqaTfgjea64JWKr5DxeHyVqFINq52MlktpSBZs27U6FSPVp7qC+mmqsf6TmoZZeQHFtNjgJ6p+seRtAO5Uzi7Vlyn7tL14OnoQGtERDRbhbRYX3PWYotQS/JEwcEBmmSNcErQrTJqbgkaK5Jm5sd8HtBo/BPssOoSa7X8zlaxWu1/M36eJbp0rp5Mj0asDxvvtOW8clztX7/wCy5Sni498/+ISPaUy+/ux6xduLR3yotvkkdvmzPrVKhMCo3uZE/wBTlbFY1zX7miKx99r+f/wy9rGo0dZ1XzaB/S8rTg2N8JffyNml6blwl9/I52q8b5810Yo7MEyBxCdJlqTIyQmHVkZKYZAyiNRiCl+7rqdGZ5Ze0dP+f7DimUvSn6Fq1+m/7fRiyIdKfoOtdpn+JfsxBnJDpz9B1qtO/wASKW2qIdQqSJhhcO9twU0IzUrop1WbBPDJKSfHHJwrWrSzgR5JxjyLcLeSGxMVy5CG0eQ8kOmTd+QQxw3tb5KdMm8MYwcAhsDvCGJH7JQ2h3krcYYiXRGmdwHkpTJvCo4xzLMc5o4NqOaPIKUw7hUcU5hJY5zSe0Wvc0nvI1QJuIq1Q9Y3l3aOaS64PWMXuJuig7g8LiHsOZjnNdEZmvLXRwkCYUZNxJTxT2uLmueHO7ThUcHO/E4XPigTcKnXe2crnDN2oe4B34gNfFAO4YVDEScvCXR5TCgdwpnW/mfUoDbjd+HqGcj7LesdIzT1R8pPcFnzSpHW9mafrZFJ9o8/PwdUCsh6gIFAAQclFaJGvQaFaLuCxOUzaOc+xVGSFoy58SkqNhm0mDsug7+pPksjwSfdHMeln5X1LdHb0QNb65YP9yqlo75KpaG+e3z/ANCxO2yZAJbfUTKkNJXPcmPRVy+So7aZIhznu/LPurlpn4RctKvFL5mdjnlxkMcRxgrTixNGzBGMFTkjPcx32T5FaFFmxTh6g9C46NKZRYetjXFoA0XcPRHaxurD1G6F3D5j9U21k60F5BNF3BTaFZoGUyiX2bkAj6sST4OK720+ePJXdfyS0MG+CMzJH2nhp7hqi0Km2Rvw9Vp+zr/qMHkd6Rtllx9COjmJgAnj1wdPVBNkpFba739E5oa4ktI0cR1hB+Sm1sLnBI4h+zqodAYZjSDKOxiKZXdsmqNWEd9vVPtYm9AfQHzEfoptZN6GODfrEjvCG1k3IHoHzEX7x+qm1k3IMYep9h3gJ9ENodyCbRqaZXT5eqG0m5BdG8WLTKG0m5BNa/h8x+qG0O4MB+9pQ2k3IMB3Ce4g+6mxk3IkFJ+uUx4IbA7kGKD/ALM9xB9ENjDuQ9Kk52mXxcB6qbGHcSUsK9xgR/1DzQ2jbkd7sQU2MaymZtqWgFzt5iDPmqJwV8o7Olm9lQl8vtGqwxqNNJDf0VMtqOhBZpfi+rJWVJNmjwHrISqvQaUZx7y+rDDhw9P0SOu4+2Xbd/JPQqjkD4ekJOX9ornGuLf1L1CoDZwn/pHsqpuiqUWlaf8AJp0aQ3GOJ/4Pss7z0+TFOT8lhlITYTO8ZQQq5Zb4KnJ+SN9IyRLtd8eyizPxQyl+gBpWuDrwOqHUk2Pu54ZTxUgTl9T7q2En5Rox03VmbWrToAO8/qVpjJ+DXHGq5ZRq1SbW8/8AKfcy+OOHcDpSOCib8FrhHyBnJ1+R9VYpSK9mPxXzA6Ro1yz+f2CZKyttJ1/4jnqD3Ur5jHEsPleV2N6/6nkOjKXbIO6ux8F7R35ngRzG5VvJH/qWrTZF+P6EhwlADMasA7g2qSPmmUo+gkseX1/gqFmGFxXeDP8AtuAHiSfkE9xKKy3wyPE4TC5Xf+6c5pHZ6+ad0jozKPuBk8yXL4/UyGU6Tb03Vs065XtA8WsBUuJVUi06pTynpM7zH35+YPuhcSVIpVHtLLF4A3ZT65QjcQ0yKmS3QtE3kCm3yEaoXH7RKf2yxQrBzodVed8FoPjFlNyJtZe+iB5AD3nhNN0HyKG5DbGxq+yiBYMHAup1A7wkR/yhvh6jdDJ6MhpYeo6Wyy27K0GO+FN6J0ZehWpUnk3yD89P5X9ENwOm1/8AUOzBPLupBvurUp52L5U3r0JsZa6AsgOncIzAgd4FvFK8iHWIjdSGY2ZxnMAhvTG2bRYeoDLdPvSCNOMSE1gotUMC1zes9pE6GpSaf6rodyKl3JKhw7XQ59RpG9raLvI9JKKDJx8It4QUwJY9zid5GU+PWWfJsvk6WjWTb7j+X3RqsrVS3dysPWVQ+h6s68Ia5eI/uTtxFYCDkPi70slfRruxlDWX8MSVuIfvyKtvH+Zb09R52r5smp13bw0/JI+n6MKx5fVfUu4fEx9WO4kqiUY+ECWKT7s1KGLMDUeMLLKKvsYcmBWaLH5h2jG4AkfOFQ8m18L+DI1T7AA5jcF3fUPybKd5W0lf0/0GkvP0CrBwFmZR+H/CO1y8MMNrfLszKtU6XJ5Ak+i1Y4TXFM1xijNxLh9moDzPtCuSS9TdjTflFf6RFgLd5HunTX3Yzxtu6/gHMDwHcXepcjafkZRaXP1r/wADpMpntyZ3iTHduTqC8iynL8NfQsilS4nl/BB9lbsXqZXnknyvqziX7CqgZoAAH1nDTlouqpv0PE7Y+v0/2QO2dWMdkwLdZo87+qPWXlBjgcu0v5DGya8WY2CNRUEH+tHqRf4RlhyL8f8AJWxOBrC1QPtw62ncU1r/AKg2tfj+j/wY+Lhhh+ZpP3w4HyRuPoI1L1RJTrsdE543hr3CY0tBhD3A+8XnVKcDoxVaRxqvIPhZDbj9Cbp+pHUxRd2nPjgHOAnnJMqbcfoHdk9SNuMdpNS33jYd6NQ9AXP1+/2I8zHOzFpzAzmc4zPeVPdJch6sSCZN7XmfEoNRItxoUcoF50+q+mY5HqqtpM1RT/IjpUSDnYxx8RPjZNsTFU6fATdrFrgXUQTPGoSe+XKLDEWWWXoRVtrVHE5GZByzH+6U3RiI8sgmCrVEktA4EgfIfoj0MfkXrZOyHykdpsu45v8AKR44eP4L4Tb7pP5idiHtMGR+Y+xQ2+jLOz95CdSLyDE9+af70jSXctUN3Zff7j1NnRfLHmfkChaI8LXLL2zsI6CW9G0b5qBh/qaSklGL7suxSlD4V+xotL2wG5H/AIXO9S0A+Czzx4vMvodfBm1le7itfnJot0i86sI8R+ipcca7P6GxS1D+KCX/AOkaFDAPcJDHcrz8gl2PwhnNLiUq+b/0PWokGCMp4S2UknXdBjBtWpsL/wBNrnsML/zx6Kp58MfidfIy5Mzj2f7ugvoddg62HrAby1xI9Cnjm0svxr6Iz9eTfj9/9ipklwBOKb3yR5Bvur4rA/EfoJPf3v6DVtludM1qpndkj1MfNXRngj32ozSWWT4tmc/Z1Zn8oPP4sg/teZReXTvu0NCOoXZAPxuIp3c2OZCVY8M/hf1LZZdRFcxX7B0PiEm9UE8wRNu9XLSp+WZ3r5LjajXwuPbUpmpTcRcghxm/C5AKP9M12Yn9fH8UX8nX/gPTsf8AzOjgHQgD5tMIrFJeEJLUwl5l83ZNVpYR46lOm61yyqbeDWFPSXgpUpPtJ/QqHY+H3OrDl0rx/wBpS16Aqfq/v5nCYzf3pxUVQlLF3NPZuhS+S/wQJGXozPiLss73egTY+5k1/aPzMJuqvRzWauzdW/jaihX2NGpr+ZMxUVv9c/gKRDCxHa8vREiJsF/NUfwsfF8aNh+p8fdVeDe+7MXD9t/d+qskZYd2TMQBLuWGaIDeABqmKhUd6SXcvj2IWdlyHkj+Er0uw/vPsmfcpKdXsN7vcpmKzX+Gu14n0WfL2OloO56X8H6lLj7mnU/Ca+0+34JcnxFul+Axquvh7oBLeG7Du9VlkfiRGztHw91z8/k2z+E2N3guO+5z0ZOK1PcVph2Rux+DQ2JofD3S6juZdX8RcxvY8PdTTfEVYu5x+3uy7vXqcPZGXP3OUwf8xv4gtSMMjtMD/Kd+M+iJU+5k09H/AISoBmdsjVyAWb9fVQU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950" y="2643182"/>
            <a:ext cx="5822873" cy="3629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Цели урока:</a:t>
            </a:r>
            <a:endParaRPr lang="ru-RU" sz="5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5926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обобщить, закрепить сведения по фонетике;</a:t>
            </a:r>
          </a:p>
          <a:p>
            <a:pPr lvl="0"/>
            <a:r>
              <a:rPr lang="ru-RU" dirty="0" smtClean="0"/>
              <a:t>выявить уровень знаний учащихся;</a:t>
            </a:r>
          </a:p>
          <a:p>
            <a:pPr lvl="0"/>
            <a:r>
              <a:rPr lang="ru-RU" dirty="0" smtClean="0"/>
              <a:t>развивать познавательный интерес к русскому языку;</a:t>
            </a:r>
          </a:p>
          <a:p>
            <a:pPr lvl="0"/>
            <a:r>
              <a:rPr lang="ru-RU" dirty="0" smtClean="0"/>
              <a:t>воспитывать любовь к слову и речевой культуре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Транспортное средство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14422"/>
            <a:ext cx="7862150" cy="100013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Оно не простое. В нём звуков должно быть меньше, чем букв(самолёт, корабль, поезд).</a:t>
            </a:r>
            <a:endParaRPr lang="ru-RU" dirty="0"/>
          </a:p>
        </p:txBody>
      </p:sp>
      <p:pic>
        <p:nvPicPr>
          <p:cNvPr id="4" name="Picture 3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714620"/>
            <a:ext cx="5822873" cy="3629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Разминка перед отплытием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28736"/>
            <a:ext cx="8229600" cy="4768865"/>
          </a:xfrm>
        </p:spPr>
        <p:txBody>
          <a:bodyPr>
            <a:normAutofit fontScale="85000" lnSpcReduction="10000"/>
          </a:bodyPr>
          <a:lstStyle/>
          <a:p>
            <a:pPr fontAlgn="base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33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каких междометиях надо переставить звуки, чтобы они перестали жаловаться? </a:t>
            </a:r>
          </a:p>
          <a:p>
            <a:pPr fontAlgn="base">
              <a:buFont typeface="Wingdings" pitchFamily="2" charset="2"/>
              <a:buChar char="Ø"/>
            </a:pPr>
            <a:r>
              <a:rPr lang="ru-RU" sz="3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 </a:t>
            </a:r>
            <a:r>
              <a:rPr lang="ru-RU" sz="33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  <a:r>
              <a:rPr lang="ru-RU" sz="3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я в школе на стене,</a:t>
            </a:r>
            <a:br>
              <a:rPr lang="ru-RU" sz="3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Горы, реки есть на мне,</a:t>
            </a:r>
            <a:br>
              <a:rPr lang="ru-RU" sz="3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 </a:t>
            </a:r>
            <a:r>
              <a:rPr lang="ru-RU" sz="33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ru-RU" sz="3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– от вас не утаю –</a:t>
            </a:r>
            <a:br>
              <a:rPr lang="ru-RU" sz="3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Тоже в школе я стою. </a:t>
            </a:r>
          </a:p>
          <a:p>
            <a:pPr fontAlgn="base">
              <a:buFont typeface="Wingdings" pitchFamily="2" charset="2"/>
              <a:buChar char="Ø"/>
            </a:pPr>
            <a:r>
              <a:rPr lang="ru-RU" sz="33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каком слове достаточно заменить один звук, чтобы животное с длинными ушами превратилось в хищную птицу? </a:t>
            </a:r>
            <a:endParaRPr lang="ru-RU" sz="33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base">
              <a:buFont typeface="Wingdings" pitchFamily="2" charset="2"/>
              <a:buChar char="Ø"/>
            </a:pPr>
            <a:r>
              <a:rPr lang="ru-RU" sz="33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Какую букву нужно убрать из слова , чтобы вы вспомнили место своего наказания в комнате </a:t>
            </a:r>
            <a:endParaRPr lang="ru-RU" sz="33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3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Пролив « Теоретический»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base">
              <a:buFont typeface="Wingdings" pitchFamily="2" charset="2"/>
              <a:buChar char="Ø"/>
            </a:pPr>
            <a:r>
              <a:rPr lang="ru-RU" sz="3600" dirty="0" smtClean="0"/>
              <a:t>1.  Что изучает фонетика?</a:t>
            </a:r>
          </a:p>
          <a:p>
            <a:pPr fontAlgn="base">
              <a:buFont typeface="Wingdings" pitchFamily="2" charset="2"/>
              <a:buChar char="Ø"/>
            </a:pPr>
            <a:r>
              <a:rPr lang="ru-RU" sz="3600" dirty="0" smtClean="0"/>
              <a:t>2.  На какие две группы делятся звуки?</a:t>
            </a:r>
          </a:p>
          <a:p>
            <a:pPr fontAlgn="base">
              <a:buFont typeface="Wingdings" pitchFamily="2" charset="2"/>
              <a:buChar char="Ø"/>
            </a:pPr>
            <a:r>
              <a:rPr lang="ru-RU" sz="3600" dirty="0" smtClean="0"/>
              <a:t>3.  Какими бывают гласные?</a:t>
            </a:r>
          </a:p>
          <a:p>
            <a:pPr fontAlgn="base">
              <a:buFont typeface="Wingdings" pitchFamily="2" charset="2"/>
              <a:buChar char="Ø"/>
            </a:pPr>
            <a:r>
              <a:rPr lang="ru-RU" sz="3600" dirty="0" smtClean="0"/>
              <a:t>4.  В чем особенность букв е и ё?</a:t>
            </a:r>
          </a:p>
          <a:p>
            <a:pPr fontAlgn="base">
              <a:buFont typeface="Wingdings" pitchFamily="2" charset="2"/>
              <a:buChar char="Ø"/>
            </a:pPr>
            <a:r>
              <a:rPr lang="ru-RU" sz="3600" dirty="0" smtClean="0"/>
              <a:t>5.  Что нужно знать о сочетаниях чн, чк, нч, чт, рщ?</a:t>
            </a:r>
          </a:p>
          <a:p>
            <a:pPr fontAlgn="base">
              <a:buFont typeface="Wingdings" pitchFamily="2" charset="2"/>
              <a:buChar char="Ø"/>
            </a:pPr>
            <a:r>
              <a:rPr lang="ru-RU" sz="3600" dirty="0" smtClean="0"/>
              <a:t>6.  Чем отличается буква от звука?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Остров « Орфоэпический»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428736"/>
            <a:ext cx="7498080" cy="48006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3600" b="1" dirty="0" smtClean="0"/>
              <a:t>Расставьте ударение в словах.</a:t>
            </a:r>
          </a:p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Алфавит, звонит, агентство, обеспечение, метафора, баловать, километр, свекла, столяр, хозяева, щавель, сливовый, торты, красивее</a:t>
            </a:r>
          </a:p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Алфавит, звонит, агентство, обеспечение, метафора, баловать, километр, свекла, столяр, хозяева, щавель, сливовый, торты, красивее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Появляется русалка под шум морского прибоя и рассказывает историю исчезнувших букв алфавита.</a:t>
            </a:r>
            <a:endParaRPr lang="ru-RU" sz="2800" dirty="0"/>
          </a:p>
        </p:txBody>
      </p:sp>
      <p:pic>
        <p:nvPicPr>
          <p:cNvPr id="4" name="Shum-morya-Zvuki-zhivoy-prirody-shum-morya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32375" y="36957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09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upercook.ru/slav/images-alfavit/slav-alfavit-01.jpg"/>
          <p:cNvPicPr>
            <a:picLocks noChangeAspect="1" noChangeArrowheads="1"/>
          </p:cNvPicPr>
          <p:nvPr/>
        </p:nvPicPr>
        <p:blipFill>
          <a:blip r:embed="rId2" cstate="print"/>
          <a:srcRect t="87680"/>
          <a:stretch>
            <a:fillRect/>
          </a:stretch>
        </p:blipFill>
        <p:spPr bwMode="auto">
          <a:xfrm>
            <a:off x="928662" y="1785926"/>
            <a:ext cx="8215338" cy="35719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428604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Исчезнувшие буквы алфавита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   Остров « Практический»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96646" indent="-514350" fontAlgn="base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3500" b="1" dirty="0" smtClean="0"/>
              <a:t>Выберите и запишите имена героев сказок в алфавитном порядке, у которых все согласные твердые </a:t>
            </a:r>
            <a:r>
              <a:rPr lang="ru-RU" dirty="0" smtClean="0"/>
              <a:t>  (волк, рыбка, мышь, Лиса, Медведь,  лягушка, Царь, колобок)</a:t>
            </a:r>
            <a:endParaRPr lang="ru-RU" sz="3500" dirty="0" smtClean="0"/>
          </a:p>
          <a:p>
            <a:pPr fontAlgn="base">
              <a:buFont typeface="Wingdings" pitchFamily="2" charset="2"/>
              <a:buChar char="Ø"/>
            </a:pPr>
            <a:r>
              <a:rPr lang="ru-RU" sz="3500" b="1" dirty="0" smtClean="0"/>
              <a:t>Выпишите слова, в которых количество букв и звуков совпадает </a:t>
            </a:r>
            <a:r>
              <a:rPr lang="ru-RU" dirty="0" smtClean="0"/>
              <a:t>(колобок, ёж, рыбка, лиса, </a:t>
            </a:r>
            <a:r>
              <a:rPr lang="ru-RU" dirty="0" err="1" smtClean="0"/>
              <a:t>заяц,змея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104</TotalTime>
  <Words>289</Words>
  <Application>Microsoft Office PowerPoint</Application>
  <PresentationFormat>Экран (4:3)</PresentationFormat>
  <Paragraphs>46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Путешествие в страну «Фонетика»</vt:lpstr>
      <vt:lpstr>Цели урока:</vt:lpstr>
      <vt:lpstr>          Транспортное средство</vt:lpstr>
      <vt:lpstr>          Разминка перед отплытием </vt:lpstr>
      <vt:lpstr>   Пролив « Теоретический» </vt:lpstr>
      <vt:lpstr>        Остров « Орфоэпический» </vt:lpstr>
      <vt:lpstr>Появляется русалка под шум морского прибоя и рассказывает историю исчезнувших букв алфавита.</vt:lpstr>
      <vt:lpstr>Слайд 8</vt:lpstr>
      <vt:lpstr>   Остров « Практический»</vt:lpstr>
      <vt:lpstr>Слайд 10</vt:lpstr>
      <vt:lpstr>Слайд 11</vt:lpstr>
      <vt:lpstr>Подведение итогов путешествия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24</cp:revision>
  <dcterms:modified xsi:type="dcterms:W3CDTF">2021-02-02T16:50:09Z</dcterms:modified>
</cp:coreProperties>
</file>