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0083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532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19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92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971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13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225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5152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7948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905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5472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0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694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9545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875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1811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759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6E4AA87-F1AB-4239-9FCA-810C075F84B9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195D74E-CF7D-4707-9367-6A557154B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51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628800"/>
            <a:ext cx="8136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600" b="1" dirty="0" smtClean="0"/>
              <a:t>Модули: </a:t>
            </a:r>
          </a:p>
          <a:p>
            <a:pPr algn="ctr"/>
            <a:r>
              <a:rPr lang="ru-RU" sz="5600" b="1" dirty="0" smtClean="0"/>
              <a:t>«Классное руководство», «Работа с родителями»</a:t>
            </a:r>
            <a:endParaRPr lang="ru-RU" sz="5600" b="1" dirty="0"/>
          </a:p>
        </p:txBody>
      </p:sp>
    </p:spTree>
    <p:extLst>
      <p:ext uri="{BB962C8B-B14F-4D97-AF65-F5344CB8AC3E}">
        <p14:creationId xmlns:p14="http://schemas.microsoft.com/office/powerpoint/2010/main" val="105490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16832"/>
            <a:ext cx="3649588" cy="364958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755576" y="980728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Классный руководитель – это: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88024" y="2132856"/>
            <a:ext cx="33123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b="1" dirty="0" smtClean="0"/>
              <a:t>лидер группы;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b="1" dirty="0" smtClean="0"/>
              <a:t>организатор;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b="1" dirty="0" smtClean="0"/>
              <a:t>вдохновитель;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b="1" dirty="0" smtClean="0"/>
              <a:t>опекун;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b="1" dirty="0" smtClean="0"/>
              <a:t>затейник;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b="1" dirty="0" smtClean="0"/>
              <a:t>распорядитель;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b="1" dirty="0" smtClean="0"/>
              <a:t>координатор;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b="1" dirty="0" smtClean="0"/>
              <a:t>информатор.</a:t>
            </a:r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val="52346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980728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Направления работы классного руководителя: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2564904"/>
            <a:ext cx="67687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изучение учеников;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организация разных видом деятельности;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формирование навыков общения;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формирование гуманистических отношений;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создание среды школы и класса;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работа с учителями предметниками.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5866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" r="4014" b="781"/>
          <a:stretch/>
        </p:blipFill>
        <p:spPr>
          <a:xfrm rot="5400000">
            <a:off x="666362" y="-666361"/>
            <a:ext cx="2736307" cy="40690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9" t="1" r="4895" b="1362"/>
          <a:stretch/>
        </p:blipFill>
        <p:spPr>
          <a:xfrm rot="10800000">
            <a:off x="6695728" y="188640"/>
            <a:ext cx="2448272" cy="3808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1" b="1950"/>
          <a:stretch/>
        </p:blipFill>
        <p:spPr>
          <a:xfrm rot="5400000">
            <a:off x="3779077" y="282358"/>
            <a:ext cx="2666982" cy="36210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t="1" r="3704" b="-704"/>
          <a:stretch/>
        </p:blipFill>
        <p:spPr>
          <a:xfrm rot="5400000">
            <a:off x="737828" y="2478676"/>
            <a:ext cx="3528392" cy="52210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" t="-1" b="213"/>
          <a:stretch/>
        </p:blipFill>
        <p:spPr>
          <a:xfrm rot="5400000">
            <a:off x="5481808" y="2947235"/>
            <a:ext cx="3070080" cy="428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0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5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980728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Направления работы классного руководителя: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2564904"/>
            <a:ext cx="67687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изучение учеников;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организация разных видом деятельности;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формирование навыков общения;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формирование гуманистических отношений;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создание среды школы и класса;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работа с учителями предметниками.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545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052736"/>
            <a:ext cx="725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Работа с родителями: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0" r="4288" b="3419"/>
          <a:stretch/>
        </p:blipFill>
        <p:spPr>
          <a:xfrm rot="5400000">
            <a:off x="4369599" y="2074471"/>
            <a:ext cx="3573154" cy="51845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2204864"/>
            <a:ext cx="30963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dirty="0" smtClean="0"/>
              <a:t>индивидуальные консультации;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dirty="0"/>
              <a:t>р</a:t>
            </a:r>
            <a:r>
              <a:rPr lang="ru-RU" sz="3000" dirty="0" smtClean="0"/>
              <a:t>одительский всеобуч;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000" dirty="0" smtClean="0"/>
              <a:t>родительские собрания.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333261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</TotalTime>
  <Words>110</Words>
  <Application>Microsoft Office PowerPoint</Application>
  <PresentationFormat>Экран (4:3)</PresentationFormat>
  <Paragraphs>29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Garamond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 Windows</cp:lastModifiedBy>
  <cp:revision>8</cp:revision>
  <dcterms:created xsi:type="dcterms:W3CDTF">2019-12-01T15:31:20Z</dcterms:created>
  <dcterms:modified xsi:type="dcterms:W3CDTF">2020-11-01T11:23:26Z</dcterms:modified>
</cp:coreProperties>
</file>