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66" r:id="rId14"/>
    <p:sldId id="267" r:id="rId15"/>
    <p:sldId id="271" r:id="rId16"/>
    <p:sldId id="270" r:id="rId17"/>
    <p:sldId id="272" r:id="rId18"/>
    <p:sldId id="273" r:id="rId19"/>
    <p:sldId id="275" r:id="rId20"/>
    <p:sldId id="276" r:id="rId21"/>
    <p:sldId id="281" r:id="rId22"/>
    <p:sldId id="278" r:id="rId23"/>
    <p:sldId id="279" r:id="rId24"/>
    <p:sldId id="280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559BC-D72F-414C-9EAB-EB42EC6ECF4B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1E9D9-2F9B-491C-9959-2311855F2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95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1E9D9-2F9B-491C-9959-2311855F226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68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1E9D9-2F9B-491C-9959-2311855F226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32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250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0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810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311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9044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80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410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89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47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2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32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944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98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18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84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012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46E86-9EFC-4037-9E1A-B6FD6FB0BF8A}" type="datetimeFigureOut">
              <a:rPr lang="ru-RU" smtClean="0"/>
              <a:t>01.06.2021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3AFE06-DFAA-4F6F-8012-AE35E7A0F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36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472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«Соликамский горно-химический техникум»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08176"/>
            <a:ext cx="10515600" cy="510235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классный час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в годы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                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Белинская Н.В.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2021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6441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29184"/>
            <a:ext cx="10515600" cy="94183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 предприятий Соликамска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Победу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5216" y="1179576"/>
            <a:ext cx="10091928" cy="55778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 войны на всю мощь,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перевыполняя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довоенные планы,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работали:</a:t>
            </a: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магниевый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калийный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бумкомбинат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эвакуированный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из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области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завод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№59 («Урал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нужд фронта выпускалось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54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 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оборонной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https://avatars.mds.yandex.net/get-zen_doc/112297/pub_5a575e9f256d5cbd301159c8_5a5760a0f03173476573d3c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008" y="1810512"/>
            <a:ext cx="6684991" cy="471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82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755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«Урал» - фронту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6944" y="704088"/>
            <a:ext cx="6858000" cy="5010912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Тысячи тонн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пороха на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пусковые заряды к снарядам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Катюш», </a:t>
            </a:r>
            <a:endParaRPr lang="ru-RU" sz="5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минам 82-х 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120-миллиметровых миномётов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2,5 млн комплектов зарядов для системы «Катюша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13.5 млн зарядов для пушек и миномётов.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заслуги в обеспечении армии боеприпасами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40-летию Победы завод был награждён орденом Отечественной войны первой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</a:p>
          <a:p>
            <a:pPr marL="0" indent="0">
              <a:buNone/>
            </a:pPr>
            <a:endParaRPr lang="ru-RU" sz="2400" dirty="0" smtClean="0"/>
          </a:p>
          <a:p>
            <a:endParaRPr lang="ru-RU" sz="2400" dirty="0"/>
          </a:p>
        </p:txBody>
      </p:sp>
      <p:pic>
        <p:nvPicPr>
          <p:cNvPr id="1026" name="Picture 2" descr="https://ic.pics.livejournal.com/solikama/19965672/530065/530065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8488"/>
            <a:ext cx="5266944" cy="358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33856" y="5029200"/>
            <a:ext cx="109910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Соликамске в честь 75-летнего юбилея завода "Урал" установили монумент, реактивную систему залпового огня "Град", который входит в мемориальный комплекс памятников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страже мира".</a:t>
            </a:r>
          </a:p>
        </p:txBody>
      </p:sp>
    </p:spTree>
    <p:extLst>
      <p:ext uri="{BB962C8B-B14F-4D97-AF65-F5344CB8AC3E}">
        <p14:creationId xmlns:p14="http://schemas.microsoft.com/office/powerpoint/2010/main" val="2158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701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Соликамский магниевый завод - фронту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25296"/>
            <a:ext cx="6181344" cy="540569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магния или «крылатого металла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производства самолетов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металла в 1941 – 1945 годах был увеличен почти в 4 раза по сравнению с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довоенным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заводе в чрезвычайно тяжёлых и вредных условиях трудилось около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1000 женщин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годы войны» награждено 2359 </a:t>
            </a:r>
            <a:r>
              <a:rPr lang="ru-RU" sz="4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магниевиков</a:t>
            </a:r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В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1985 году СМЗ вручен Орден Отечественной войны I степени</a:t>
            </a:r>
          </a:p>
          <a:p>
            <a:endParaRPr lang="ru-RU" dirty="0"/>
          </a:p>
        </p:txBody>
      </p:sp>
      <p:pic>
        <p:nvPicPr>
          <p:cNvPr id="2050" name="Picture 2" descr="https://ds04.infourok.ru/uploads/ex/08f4/0003b273-e186a68d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64" y="1527048"/>
            <a:ext cx="6097536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0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9050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Соликамский целлюлозно-бумажный комбинат – фронту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1341 рабочего на фронт ушли 949 человек.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23176" y="1682589"/>
            <a:ext cx="4773168" cy="5047395"/>
          </a:xfrm>
        </p:spPr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СЦБК в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ыпускал: 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прокладочный картон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противогазов 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бумагу-миллиметровку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светочувствительную бумагу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пороховую целлюлозу для орудий «Катюша»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2052" name="Picture 4" descr="https://pi1.ru/media/filer_public_thumbnails/filer_public/54/40/54400e09-13e4-46b5-9607-d133cf37d06b/solik_cbk.jpg__925x379_q85_crop_subsampling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2589"/>
            <a:ext cx="6971581" cy="517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9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Соликамский калийный комбинат -фронту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25880"/>
            <a:ext cx="5943600" cy="485108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войны на комбинате работали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ста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 </a:t>
            </a:r>
          </a:p>
          <a:p>
            <a:pPr>
              <a:lnSpc>
                <a:spcPct val="110000"/>
              </a:lnSpc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алажено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пищевой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 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нашатырного спирта для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дымовых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завес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фронте </a:t>
            </a:r>
          </a:p>
          <a:p>
            <a:pPr>
              <a:lnSpc>
                <a:spcPct val="110000"/>
              </a:lnSpc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величилось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обогащённого карналлита </a:t>
            </a:r>
            <a:endParaRPr lang="ru-RU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Калийный комбинат награждён орденом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Красного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sun9-63.userapi.com/impf/c852224/v852224656/95d0e/-JvbYRKUz1M.jpg?size=800x450&amp;quality=96&amp;keep_aspect_ratio=1&amp;background=000000&amp;sign=7cec6408f19836e1e89bb0f042146932&amp;type=video_thum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4" r="12048"/>
          <a:stretch/>
        </p:blipFill>
        <p:spPr bwMode="auto">
          <a:xfrm>
            <a:off x="5824729" y="1216244"/>
            <a:ext cx="6367271" cy="564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6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441"/>
            <a:ext cx="10515600" cy="11887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вакуированные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блокадного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Соликамске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424" y="1280160"/>
            <a:ext cx="6513577" cy="5093207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учреждения Ленинграда были размещены в 19 районах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городах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Оханск, Черновское, Верхние городки, Красновишерск, Соликамск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интернатах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сёлам Соликамского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района: 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Половодово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Вильву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Касиб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Мошево, Володино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и районе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детских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1944 года дети вернулись в Ленинград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селе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Касиб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дом, в котором оставались жить до совершеннолетия 50 ленинградских детей</a:t>
            </a:r>
          </a:p>
        </p:txBody>
      </p:sp>
      <p:pic>
        <p:nvPicPr>
          <p:cNvPr id="2050" name="Picture 2" descr="http://gazetagorodok.ru/upload/000/u2/14/d8/pomnim-i-do-sih-por-sodrogaemsja-photo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2809"/>
            <a:ext cx="5706647" cy="402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5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893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Воины -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соликамцы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</a:t>
            </a:r>
          </a:p>
        </p:txBody>
      </p:sp>
      <p:pic>
        <p:nvPicPr>
          <p:cNvPr id="3074" name="Picture 2" descr="https://cdn.thinglink.me/api/image/631892968378204161/1240/10/scaletowidt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2747" y="1932432"/>
            <a:ext cx="6129253" cy="466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2024" y="1161288"/>
            <a:ext cx="6208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Николай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Александрович </a:t>
            </a: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Ладкин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Пётр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Егорович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Кондратенко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Николай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Иванович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Антонов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Василий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Иванович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Кузнецов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Пётр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Евстафьевич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Лавров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Константин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Герасимович 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Роденко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Семенович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Шерстобитов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Константин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Фомич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Шувалов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Василий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Афанасьевич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Суслов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Григорий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Григорьевич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Шумков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Дмитрий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Федорович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Чеботарёв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Валентин 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Елькин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9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7632" y="365125"/>
            <a:ext cx="9726168" cy="7595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Герою Советского Союза 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Ладкину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65008" y="1825625"/>
            <a:ext cx="4126992" cy="463003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живые, встанут из гранита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навек останутся в сердцах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Скромные советские ребята,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Смертью храбрых павшие в боях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 descr="http://static.panoramio.com/photos/large/191774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" y="1825625"/>
            <a:ext cx="7891272" cy="463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887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905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работникам целлюлозно-бумажного комбината, погибшим в годы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memory-map.prosv.ru/memorials/00/09/89/1/l/22117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44384" y="1728217"/>
            <a:ext cx="4447371" cy="512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5176" y="1959865"/>
            <a:ext cx="73792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 войне погибло около 1000 работников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бумкомбината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мая 1973 года на площади перед управлением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бумкомбината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открыт памятник воинам - бумажникам, погибшим в годы Великой Отечественной войны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памятнике было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высечено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137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фамилий.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памятнике высечено 152 имени.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48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7802" y="4361689"/>
            <a:ext cx="3504197" cy="187452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dirty="0"/>
              <a:t/>
            </a:r>
            <a:br>
              <a:rPr lang="ru-RU" dirty="0"/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«Благодарность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неизвестен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1964 года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«Соликамский завод «Урал»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 descr="http://ic.pics.livejournal.com/zavodfoto/46550561/269333/269333_64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43620" cy="38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memory-map.prosv.ru/memorials/00/08/53/0/l/18565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0423" y="0"/>
            <a:ext cx="3741213" cy="480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s6127.vk.me/v6127979/1270/4CsKK_GKQc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9158" y="1"/>
            <a:ext cx="3915727" cy="480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45741" y="3876612"/>
            <a:ext cx="38604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магниевикам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погибшим в годы Великой Отечественной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 фамилии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заводской художник-конструктор B. C. Тупицын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открытия: 8 мая 1970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территория у здания управления ОАО «СМЗ»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2544" y="4809744"/>
            <a:ext cx="4097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калийщикам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погибшим в годы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художник В. Ф. Варламов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открытия: 21 июня 1991 года Адрес: Сквер у здания управления ПАО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Уралкалий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ул. Мира, 6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61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4688" y="996696"/>
            <a:ext cx="6400800" cy="55046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какой вклад в Великую Победу внесли предприятия г. Соликамска, какую продукцию они производили в годы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какую помощь фронту оказали жители г.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имена воинов –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соликамцев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которым было присвоено звание Героя Советского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10" y="1490472"/>
            <a:ext cx="6318746" cy="501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9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0019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8488" y="201168"/>
            <a:ext cx="10573512" cy="630935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Соликамска было отправлено на фронт?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33320 человек)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крупные предприятия, работавшие в Соликамске в годы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(Соликамский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калийный комбинат, Боровский завод боеприпасов (завод «Урал»), Соликамский целлюлозно-бумажный комбинат, Соликамский магниевый завод)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был эвакуирован пороховой завод №59 – современный завод «Урал»?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Луганской области)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продукцию во время Великой Отечественной войны выпускал завод «Урал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(снаряды для системы «Катюши», заряды для пушек и миномётов)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3080" y="512064"/>
            <a:ext cx="9721532" cy="6199632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единственное в стране предприятие, в то время производившее магний 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Соликамский магниевый завод)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магний называют «крылатым» металлом? 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Магний используется для производства самолётов)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сырьё, добываемое на Соликамском калийном комбинате, было необходимо для производства магния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(Обогащённый карналлит)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эвакогоспиталей было размещено в Соликамске в годы войны? 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госпиталей)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раненых бойцов поступило на лечение в госпитали Соликамска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26031 человек)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05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8176" y="146304"/>
            <a:ext cx="10783824" cy="639165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госпиталях Соликамска от тяжёлых ранений умерло 160 человек. В честь них воздвигнут Мемориал умершим от ран? Где он находится?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Соликамском шоссе у городского кладбища</a:t>
            </a: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детских домов было открыто в городе и сёлах Соликамского района?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детских домов)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почему учебный год во время войны начинался с 1 октября?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школьники </a:t>
            </a: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работали, помогали 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убирать урожай, собирали грибы и ягоды, заготавливали плоды </a:t>
            </a: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шиповника)</a:t>
            </a:r>
            <a:endParaRPr lang="ru-RU" sz="1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музеев страны эвакуировали свои ценности и  передали их на хранение в Соликамск в здание Троицкого Собора?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музеев</a:t>
            </a: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071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2496" y="301752"/>
            <a:ext cx="9822116" cy="621792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видов оборонной продукции выпускалось предприятиями Соликамска для нужд фронта?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 вида)</a:t>
            </a: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Какую продукцию в годы войны выпускал Соликамский целлюлозно-бумажный комбинат?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прокладочный картон для противогазов, пороховую целлюлозу, миллиметровую и светочувствительную бумагу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всего вагонов с гуманитарной помощью было отправлено на фронт из Соликамска?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вагонов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лозунг, которым руководствовались жители всей страны 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соликамцы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годы войны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(Всё для фронта – всё для Победы!)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617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8760" y="624110"/>
            <a:ext cx="10085832" cy="623389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какого училища, расположенного в Соликамске, сражались на фронте в составе Уральского добровольческого танкового корпуса?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Соликамское танковое училище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воинов 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соликамцев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получили звание Героя Советского Союза?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воинов – Героев Советского Союза)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памятник Герою Советского Союза, расположенный в северной части города Соликамска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Н.Ладкину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монумент установили в Соликамске в честь 75-летнего юбилея завода «Урал»?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(реактивную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залпового огня "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Град»)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1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119170"/>
            <a:ext cx="11777471" cy="68970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в годы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99032"/>
            <a:ext cx="9144000" cy="4782312"/>
          </a:xfrm>
        </p:spPr>
        <p:txBody>
          <a:bodyPr>
            <a:normAutofit/>
          </a:bodyPr>
          <a:lstStyle/>
          <a:p>
            <a:endParaRPr lang="ru-RU" b="1" i="1" dirty="0" smtClean="0"/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7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119170"/>
            <a:ext cx="11777471" cy="68970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в годы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99032"/>
            <a:ext cx="9144000" cy="4782312"/>
          </a:xfrm>
        </p:spPr>
        <p:txBody>
          <a:bodyPr>
            <a:normAutofit/>
          </a:bodyPr>
          <a:lstStyle/>
          <a:p>
            <a:endParaRPr lang="ru-RU" b="1" i="1" dirty="0" smtClean="0"/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материалам архива города)</a:t>
            </a:r>
          </a:p>
        </p:txBody>
      </p:sp>
    </p:spTree>
    <p:extLst>
      <p:ext uri="{BB962C8B-B14F-4D97-AF65-F5344CB8AC3E}">
        <p14:creationId xmlns:p14="http://schemas.microsoft.com/office/powerpoint/2010/main" val="202776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61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Сражались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фронтах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соликамцы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928" y="1069848"/>
            <a:ext cx="5111496" cy="555040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 ушли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33320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коммунистов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комсомольцев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Соликамское танковое училище готовило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командиров и механиков-        водителей танков Т-34,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самоходных орудий и аэросаней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погибли, защищая Родину,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8874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солдата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 Советского Союза 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646" y="1371600"/>
            <a:ext cx="6601409" cy="531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98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9989"/>
            <a:ext cx="10515600" cy="713867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7" y="1279483"/>
            <a:ext cx="7060071" cy="5295053"/>
          </a:xfrm>
        </p:spPr>
      </p:pic>
      <p:sp>
        <p:nvSpPr>
          <p:cNvPr id="5" name="Прямоугольник 4"/>
          <p:cNvSpPr/>
          <p:nvPr/>
        </p:nvSpPr>
        <p:spPr>
          <a:xfrm>
            <a:off x="7104888" y="419989"/>
            <a:ext cx="47274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эвакогоспиталей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были расположены: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санатории «Лесное»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школах №1, №7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педучилище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Боровской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больнице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посёлке </a:t>
            </a:r>
            <a:r>
              <a:rPr lang="ru-RU" sz="28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Калиец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04888" y="4078224"/>
            <a:ext cx="4489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160 человек умерло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тяжёлых ран и болезней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14616" y="5568696"/>
            <a:ext cx="4379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вылечено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26031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3834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173736"/>
            <a:ext cx="10668000" cy="186442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умершим от ран в годы ВОВ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госпиталях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Соликамска ("Вечный огонь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открытия памятника: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- 8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1975 года,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- 9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1985 года, 3-я часть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- 15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2010 года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1984 г. рядом с мемориалом был открыт памятник Уральскому добровольческому танковому корпусу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static.panoramio.com/photos/large/1150446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98064"/>
            <a:ext cx="5998464" cy="42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emory-map.prosv.ru/memorials/00/01/11/0/l/4955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8464" y="2798064"/>
            <a:ext cx="6193536" cy="42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723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6889"/>
            <a:ext cx="10515600" cy="10607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Труженики тыла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фронту!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133856"/>
            <a:ext cx="11259312" cy="582472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Соликамска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отправлено на фронт 13 вагонов с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тёплыми вещами: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полушубки, шапки,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валенки</a:t>
            </a:r>
          </a:p>
          <a:p>
            <a:pPr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тонны сухарей, сотни килограммов сухих грибов, ягод, табака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десятки центнеров сушёного картофеля.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мясо, масло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 тыс. рублей на строительство 16 артиллерийских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батарей</a:t>
            </a:r>
          </a:p>
          <a:p>
            <a:pPr algn="just"/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войны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фонд обороны страны, на строительство танковой колонны и эскадрильи боевых самолетов «Соликамский рабочий» более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миллионов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just"/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сданы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фонд обороны личные сбережения, облигации займов, золотые и серебряные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вещи</a:t>
            </a:r>
          </a:p>
          <a:p>
            <a:pPr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принимал эвакуированных, выхаживая раненых, готовил пополнение в ряды Красной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</a:t>
            </a:r>
          </a:p>
          <a:p>
            <a:pPr algn="just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Соликамске хранились эвакуированные ценности четырнадцати музеев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1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3312" y="73152"/>
            <a:ext cx="10000488" cy="16175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Труженикам тыла в годы Великой Отечественной войны 1941-1945 годов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http://www.vsedomarossii.ru/photos/area_59/city_2404/street_9043/97264_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36776"/>
            <a:ext cx="6949440" cy="522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784848" y="2093976"/>
            <a:ext cx="526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ткрыт 15 сентября 2010 года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Состоит из большой металлической звезды и подиума, на котором помещена надпись «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Ветеранам тыла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звезде, размер которой 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 на 4  метра и вес около тонны, изображены серп, молот и боевые снаряды.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15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94103"/>
            <a:ext cx="7162800" cy="6466844"/>
          </a:xfrm>
        </p:spPr>
      </p:pic>
      <p:sp>
        <p:nvSpPr>
          <p:cNvPr id="5" name="Прямоугольник 4"/>
          <p:cNvSpPr/>
          <p:nvPr/>
        </p:nvSpPr>
        <p:spPr>
          <a:xfrm>
            <a:off x="301752" y="1408176"/>
            <a:ext cx="47274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Зачем ты, война, у мальчишек их детство украла?-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синее небо, и запах простого цветка?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Пришли на заводы работать мальчишки Урала, 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Подставили ящики, чтобы достать до станка…</a:t>
            </a:r>
          </a:p>
          <a:p>
            <a:pPr algn="just">
              <a:spcAft>
                <a:spcPts val="0"/>
              </a:spcAft>
            </a:pP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000" i="1" dirty="0" smtClean="0"/>
              <a:t>                             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Радкевич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«Баллада о банке варенья»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84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426</TotalTime>
  <Words>1249</Words>
  <Application>Microsoft Office PowerPoint</Application>
  <PresentationFormat>Широкоэкранный</PresentationFormat>
  <Paragraphs>188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Times New Roman</vt:lpstr>
      <vt:lpstr>Wingdings 3</vt:lpstr>
      <vt:lpstr>Легкий дым</vt:lpstr>
      <vt:lpstr>ГБПОУ «Соликамский горно-химический техникум»</vt:lpstr>
      <vt:lpstr>Задачи</vt:lpstr>
      <vt:lpstr>    Соликамск в годы  Великой Отечественной войны</vt:lpstr>
      <vt:lpstr>Сражались на фронтах соликамцы…</vt:lpstr>
      <vt:lpstr> </vt:lpstr>
      <vt:lpstr>Мемориал умершим от ран в годы ВОВ в                      госпиталях Соликамска ("Вечный огонь") Дата открытия памятника: 1-я часть - 8 мая 1975 года,  2-я часть - 9 мая 1985 года, 3-я часть - 15 сентября 2010 года. В 1984 г. рядом с мемориалом был открыт памятник Уральскому добровольческому танковому корпусу </vt:lpstr>
      <vt:lpstr>Труженики тыла – фронту! </vt:lpstr>
      <vt:lpstr>Памятник «Труженикам тыла в годы Великой Отечественной войны 1941-1945 годов»     </vt:lpstr>
      <vt:lpstr>Презентация PowerPoint</vt:lpstr>
      <vt:lpstr>Вклад предприятий Соликамска в Победу </vt:lpstr>
      <vt:lpstr>Завод «Урал» - фронту</vt:lpstr>
      <vt:lpstr>Соликамский магниевый завод - фронту</vt:lpstr>
      <vt:lpstr>Соликамский целлюлозно-бумажный комбинат – фронту Из 1341 рабочего на фронт ушли 949 человек.  </vt:lpstr>
      <vt:lpstr>Соликамский калийный комбинат -фронту</vt:lpstr>
      <vt:lpstr>Эвакуированные дети блокадного Ленинграда  в Соликамске</vt:lpstr>
      <vt:lpstr>Воины - соликамцы –  Герои Советского Союза</vt:lpstr>
      <vt:lpstr>Памятник Герою Советского Союза Н. А. Ладкину</vt:lpstr>
      <vt:lpstr>Памятник работникам целлюлозно-бумажного комбината, погибшим в годы  Великой Отечественной войны</vt:lpstr>
      <vt:lpstr> Памятник «Благодарность» Автор: неизвестен Дата открытия:  20 июня 1964 года  Адрес: проходная ОАО «Соликамский завод «Урал»   </vt:lpstr>
      <vt:lpstr>Викторина </vt:lpstr>
      <vt:lpstr>Презентация PowerPoint</vt:lpstr>
      <vt:lpstr>Презентация PowerPoint</vt:lpstr>
      <vt:lpstr>Презентация PowerPoint</vt:lpstr>
      <vt:lpstr>Презентация PowerPoint</vt:lpstr>
      <vt:lpstr>    Соликамск в годы  Великой Отечественной войны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Тематический классный час   Соликамск в годы Великой Отечественной войны</dc:title>
  <dc:creator>Учетная запись Майкрософт</dc:creator>
  <cp:lastModifiedBy>Учетная запись Майкрософт</cp:lastModifiedBy>
  <cp:revision>83</cp:revision>
  <dcterms:created xsi:type="dcterms:W3CDTF">2021-05-28T10:03:23Z</dcterms:created>
  <dcterms:modified xsi:type="dcterms:W3CDTF">2021-06-01T17:59:04Z</dcterms:modified>
</cp:coreProperties>
</file>