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89" r:id="rId5"/>
    <p:sldId id="327" r:id="rId6"/>
    <p:sldId id="262" r:id="rId7"/>
    <p:sldId id="266" r:id="rId8"/>
    <p:sldId id="268" r:id="rId9"/>
    <p:sldId id="270" r:id="rId10"/>
    <p:sldId id="272" r:id="rId11"/>
    <p:sldId id="274" r:id="rId12"/>
    <p:sldId id="276" r:id="rId13"/>
    <p:sldId id="278" r:id="rId14"/>
    <p:sldId id="283" r:id="rId15"/>
    <p:sldId id="285" r:id="rId16"/>
    <p:sldId id="287" r:id="rId17"/>
    <p:sldId id="291" r:id="rId18"/>
    <p:sldId id="293" r:id="rId19"/>
    <p:sldId id="295" r:id="rId20"/>
    <p:sldId id="296" r:id="rId21"/>
    <p:sldId id="297" r:id="rId22"/>
    <p:sldId id="298" r:id="rId23"/>
    <p:sldId id="309" r:id="rId24"/>
    <p:sldId id="311" r:id="rId25"/>
    <p:sldId id="313" r:id="rId26"/>
    <p:sldId id="315" r:id="rId27"/>
    <p:sldId id="317" r:id="rId28"/>
    <p:sldId id="319" r:id="rId29"/>
    <p:sldId id="320" r:id="rId30"/>
    <p:sldId id="304" r:id="rId31"/>
    <p:sldId id="321" r:id="rId32"/>
    <p:sldId id="303" r:id="rId33"/>
    <p:sldId id="322" r:id="rId34"/>
    <p:sldId id="302" r:id="rId35"/>
    <p:sldId id="325" r:id="rId36"/>
    <p:sldId id="307" r:id="rId37"/>
    <p:sldId id="326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1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1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7B0C9EE-2796-4F0D-8E2D-2B9C56D7E215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E4F05E2-F4C1-476B-8089-E6C009B76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970" y="0"/>
            <a:ext cx="12210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6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Рисунок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3682" y="1908071"/>
            <a:ext cx="3694176" cy="474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398" y="180648"/>
            <a:ext cx="10515600" cy="15943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Энергетики работают на самых разных участках энергосети – от производства электроэнергии до наших домов.</a:t>
            </a:r>
            <a:endParaRPr lang="ru-RU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Рисунок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958" y="1908071"/>
            <a:ext cx="3741906" cy="4795935"/>
          </a:xfrm>
          <a:prstGeom prst="rect">
            <a:avLst/>
          </a:prstGeom>
        </p:spPr>
      </p:pic>
      <p:pic>
        <p:nvPicPr>
          <p:cNvPr id="18" name="Рисунок 17" descr="Рисунок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0341" y="2490216"/>
            <a:ext cx="3724656" cy="4779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1695043"/>
      </p:ext>
    </p:extLst>
  </p:cSld>
  <p:clrMapOvr>
    <a:masterClrMapping/>
  </p:clrMapOvr>
  <p:transition spd="slow" advTm="1584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Кузнецов Сергей Анатольевич-</a:t>
            </a:r>
            <a:br>
              <a:rPr lang="ru-RU" dirty="0" smtClean="0"/>
            </a:br>
            <a:r>
              <a:rPr lang="ru-RU" dirty="0" smtClean="0"/>
              <a:t>мой Папа! Он столяр.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а 7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5800" y="1556792"/>
            <a:ext cx="338437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7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" name="Рисунок 2" descr="im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668655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Наша </a:t>
            </a:r>
            <a:r>
              <a:rPr lang="ru-RU" sz="5400" dirty="0">
                <a:solidFill>
                  <a:srgbClr val="C00000"/>
                </a:solidFill>
              </a:rPr>
              <a:t>прихожая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pic>
        <p:nvPicPr>
          <p:cNvPr id="3" name="Рисунок 2" descr="WhatsApp Image 2021-09-13 at 22.05.5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600" y="1097360"/>
            <a:ext cx="4536504" cy="5760640"/>
          </a:xfrm>
          <a:prstGeom prst="rect">
            <a:avLst/>
          </a:prstGeom>
        </p:spPr>
      </p:pic>
      <p:pic>
        <p:nvPicPr>
          <p:cNvPr id="4" name="Рисунок 3" descr="WhatsApp Image 2021-09-13 at 22.06.5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5160" y="1097360"/>
            <a:ext cx="4470083" cy="57606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17920" y="80010"/>
            <a:ext cx="5974080" cy="834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 w="6350">
                  <a:noFill/>
                </a:ln>
                <a:solidFill>
                  <a:srgbClr val="C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Наша </a:t>
            </a:r>
            <a:r>
              <a:rPr lang="ru-RU" sz="5400" b="1" dirty="0" smtClean="0">
                <a:ln w="6350">
                  <a:noFill/>
                </a:ln>
                <a:solidFill>
                  <a:srgbClr val="C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столовая</a:t>
            </a:r>
            <a:endParaRPr lang="ru-RU" sz="5400" b="1" dirty="0">
              <a:ln w="6350">
                <a:noFill/>
              </a:ln>
              <a:solidFill>
                <a:srgbClr val="C0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3738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401" y="1676400"/>
            <a:ext cx="10018713" cy="817417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Все профессии ВАЖНЫ !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Все профессии НУЖНЫ !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608" y="2209797"/>
            <a:ext cx="6802191" cy="379614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Мой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папа-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стропальщик.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Он работает на железной дороге в восстановительном поезде.</a:t>
            </a:r>
          </a:p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Стропальщик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- это человек, который следит за тем, правильно ли перемещается груз и надежно ли он закреплен.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9" t="-2" r="681" b="-401"/>
          <a:stretch/>
        </p:blipFill>
        <p:spPr>
          <a:xfrm>
            <a:off x="7162799" y="3027214"/>
            <a:ext cx="4918363" cy="3449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750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2255" y="0"/>
            <a:ext cx="8607424" cy="1752599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Для чего нужны стропальщики на железной дороге?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124" y="1551708"/>
            <a:ext cx="5628067" cy="507076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Стропальщики нужны на участках, где происходит перемещение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больших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грузов. Они работают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вместе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 крановщиками, которые и перемещают тяжести.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Папа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обвязывает и крепит грузы на подъемные краны, а также на другие виды грузоподъемного оборудования для последующего их перемещения.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3" y="2466108"/>
            <a:ext cx="5126182" cy="3844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137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Фото\ВП\Полигонные учения 18.11.10 г\полигон 18.11.10 уборка тел с пути\DSCF0167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7132" y="553793"/>
            <a:ext cx="8899302" cy="5473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234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2124" y="227957"/>
            <a:ext cx="11438501" cy="177325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 ХОЧУ РАССКАЗАТЬ О ПРОФЕССИИ МОЕГО ПАПЫ.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Моего папу зовут Сергей Сергеевич, он по специальности – электросварщик.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5004" y="2057880"/>
            <a:ext cx="112818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Его профессия очень трудная и сложная. Папа очень много работает и поэтому у него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не бывает выходных дней.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Он рано встает и бывает, что поздно возвращается с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работы,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но любимая работа приносит папе огромное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удовольствие.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О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н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вкладывает в неё всю свою душу. А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если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что-то не получается, то сильно переживает. </a:t>
            </a:r>
            <a:endParaRPr lang="ru-RU" sz="2800" dirty="0" smtClean="0"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pPr algn="just"/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Сварщик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- профессия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ответственная, почти виртуозная, от качества работы которого зависит </a:t>
            </a:r>
            <a:r>
              <a:rPr lang="ru-RU" sz="2800" dirty="0" smtClean="0">
                <a:latin typeface="Calibri" panose="020F0502020204030204" pitchFamily="34" charset="0"/>
                <a:cs typeface="Aharoni" panose="02010803020104030203" pitchFamily="2" charset="-79"/>
              </a:rPr>
              <a:t>многое: </a:t>
            </a:r>
            <a:r>
              <a:rPr lang="ru-RU" sz="2800" dirty="0">
                <a:latin typeface="Calibri" panose="020F0502020204030204" pitchFamily="34" charset="0"/>
                <a:cs typeface="Aharoni" panose="02010803020104030203" pitchFamily="2" charset="-79"/>
              </a:rPr>
              <a:t>долговечность и устойчивость строительных конструкций, работа и срок службы различной техники.</a:t>
            </a:r>
          </a:p>
        </p:txBody>
      </p:sp>
    </p:spTree>
    <p:extLst>
      <p:ext uri="{BB962C8B-B14F-4D97-AF65-F5344CB8AC3E}">
        <p14:creationId xmlns:p14="http://schemas.microsoft.com/office/powerpoint/2010/main" val="256115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130" y="168370"/>
            <a:ext cx="9762185" cy="13208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  <a:r>
              <a:rPr lang="ru-RU" sz="480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ой папа работает сварщиком</a:t>
            </a:r>
            <a:endParaRPr lang="ru-RU" sz="480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https://ds05.infourok.ru/uploads/ex/0299/00054640-7dbce981/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16" y="1627632"/>
            <a:ext cx="8997696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85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299/00054640-7dbce981/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368"/>
            <a:ext cx="12192000" cy="713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27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435428"/>
            <a:ext cx="10972800" cy="4709160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7200" dirty="0" smtClean="0"/>
          </a:p>
          <a:p>
            <a:pPr marL="0" indent="0">
              <a:buNone/>
            </a:pPr>
            <a:r>
              <a:rPr lang="ru-RU" sz="7200" dirty="0" smtClean="0"/>
              <a:t>Профессия – это основной род занятий трудовой деятельности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03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0" y="109182"/>
            <a:ext cx="11928143" cy="67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1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1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75" y="1123950"/>
            <a:ext cx="80200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5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6" descr="http://x-lines.ru/icp/abW10/222296/1/60/IF8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788" y="1019176"/>
            <a:ext cx="5143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0180" y="609600"/>
            <a:ext cx="5432738" cy="5201424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i="1" dirty="0">
                <a:solidFill>
                  <a:srgbClr val="800000"/>
                </a:solidFill>
              </a:rPr>
              <a:t>Моя мама – </a:t>
            </a:r>
          </a:p>
          <a:p>
            <a:pPr algn="ctr" eaLnBrk="1" hangingPunct="1"/>
            <a:r>
              <a:rPr lang="ru-RU" altLang="ru-RU" sz="3600" b="1" i="1" dirty="0">
                <a:solidFill>
                  <a:srgbClr val="800000"/>
                </a:solidFill>
              </a:rPr>
              <a:t>Наталья Игоревна</a:t>
            </a:r>
            <a:r>
              <a:rPr lang="ru-RU" altLang="ru-RU" sz="3600" i="1" dirty="0">
                <a:solidFill>
                  <a:srgbClr val="800000"/>
                </a:solidFill>
              </a:rPr>
              <a:t>.</a:t>
            </a:r>
          </a:p>
          <a:p>
            <a:pPr algn="ctr" eaLnBrk="1" hangingPunct="1"/>
            <a:endParaRPr lang="ru-RU" altLang="ru-RU" sz="2800" i="1" dirty="0" smtClean="0">
              <a:solidFill>
                <a:srgbClr val="800000"/>
              </a:solidFill>
            </a:endParaRPr>
          </a:p>
          <a:p>
            <a:pPr algn="ctr" eaLnBrk="1" hangingPunct="1"/>
            <a:r>
              <a:rPr lang="ru-RU" altLang="ru-RU" sz="2800" i="1" dirty="0" smtClean="0">
                <a:solidFill>
                  <a:srgbClr val="800000"/>
                </a:solidFill>
              </a:rPr>
              <a:t>Она </a:t>
            </a:r>
            <a:r>
              <a:rPr lang="ru-RU" altLang="ru-RU" sz="2800" i="1" dirty="0">
                <a:solidFill>
                  <a:srgbClr val="800000"/>
                </a:solidFill>
              </a:rPr>
              <a:t>учитель начальных классов. Мне кажется, что у неё интересная и трудная профессия. Мама учит  малышей не только читать и писать, помогает им стать добрыми, воспитанными.</a:t>
            </a:r>
          </a:p>
          <a:p>
            <a:pPr algn="ctr" eaLnBrk="1" hangingPunct="1"/>
            <a:endParaRPr lang="ru-RU" altLang="ru-RU" sz="3600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105" name="Picture 9" descr="i (2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05873"/>
            <a:ext cx="5179082" cy="539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9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Grp="1" noChangeArrowheads="1"/>
          </p:cNvSpPr>
          <p:nvPr>
            <p:ph type="body" idx="4294967295"/>
          </p:nvPr>
        </p:nvSpPr>
        <p:spPr>
          <a:xfrm>
            <a:off x="617221" y="990600"/>
            <a:ext cx="5358576" cy="4525963"/>
          </a:xfrm>
          <a:noFill/>
          <a:ln/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Профессия учитель – уникальная профессия. Она считается одной из древнейших профессий, но продолжает оставаться востребованной и на сегодняшний момент. </a:t>
            </a:r>
          </a:p>
        </p:txBody>
      </p:sp>
      <p:pic>
        <p:nvPicPr>
          <p:cNvPr id="25605" name="Picture 5" descr="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35" y="462566"/>
            <a:ext cx="5145915" cy="580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41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6" descr="http://x-lines.ru/icp/abW10/222296/1/60/IF8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1143001"/>
            <a:ext cx="5143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i (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480" y="2910839"/>
            <a:ext cx="3947161" cy="394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i (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" y="194310"/>
            <a:ext cx="5234940" cy="354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5657850" y="194310"/>
            <a:ext cx="627856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600" i="1" dirty="0">
                <a:solidFill>
                  <a:srgbClr val="CC3300"/>
                </a:solidFill>
                <a:latin typeface="Arial" panose="020B0604020202020204" pitchFamily="34" charset="0"/>
              </a:rPr>
              <a:t>Мамина </a:t>
            </a:r>
            <a:r>
              <a:rPr lang="ru-RU" altLang="ru-RU" sz="3600" i="1" dirty="0" smtClean="0">
                <a:solidFill>
                  <a:srgbClr val="CC3300"/>
                </a:solidFill>
                <a:latin typeface="Arial" panose="020B0604020202020204" pitchFamily="34" charset="0"/>
              </a:rPr>
              <a:t>профессия - </a:t>
            </a:r>
            <a:r>
              <a:rPr lang="ru-RU" altLang="ru-RU" sz="3600" i="1" dirty="0">
                <a:solidFill>
                  <a:srgbClr val="CC3300"/>
                </a:solidFill>
                <a:latin typeface="Arial" panose="020B0604020202020204" pitchFamily="34" charset="0"/>
              </a:rPr>
              <a:t>одна из самых уважаемых, почетных и ответственных профессий.</a:t>
            </a:r>
            <a:r>
              <a:rPr lang="en-US" altLang="ru-RU" sz="3600" i="1" dirty="0">
                <a:solidFill>
                  <a:srgbClr val="CC3300"/>
                </a:solidFill>
                <a:latin typeface="Arial" panose="020B0604020202020204" pitchFamily="34" charset="0"/>
              </a:rPr>
              <a:t/>
            </a:r>
            <a:br>
              <a:rPr lang="en-US" altLang="ru-RU" sz="3600" i="1" dirty="0">
                <a:solidFill>
                  <a:srgbClr val="CC3300"/>
                </a:solidFill>
                <a:latin typeface="Arial" panose="020B0604020202020204" pitchFamily="34" charset="0"/>
              </a:rPr>
            </a:br>
            <a:endParaRPr lang="ru-RU" altLang="ru-RU" sz="3600" i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422910" y="3784879"/>
            <a:ext cx="614934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2800" i="1" dirty="0">
                <a:solidFill>
                  <a:srgbClr val="800000"/>
                </a:solidFill>
                <a:latin typeface="Arial" panose="020B0604020202020204" pitchFamily="34" charset="0"/>
              </a:rPr>
              <a:t>Учитель создает будущее страны, т.к. от его труда во многом зависит разносторонность знаний молодого поколения, его убеждения, мировоззрение, нравственные качества.</a:t>
            </a:r>
            <a:r>
              <a:rPr lang="ru-RU" altLang="ru-RU" sz="2800" dirty="0">
                <a:solidFill>
                  <a:srgbClr val="8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87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5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" y="156210"/>
            <a:ext cx="5760720" cy="3832860"/>
          </a:xfrm>
        </p:spPr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rgbClr val="800000"/>
                </a:solidFill>
              </a:rPr>
              <a:t>Мой папа –</a:t>
            </a:r>
            <a:br>
              <a:rPr lang="ru-RU" altLang="ru-RU" sz="3200" b="1" i="1" dirty="0">
                <a:solidFill>
                  <a:srgbClr val="800000"/>
                </a:solidFill>
              </a:rPr>
            </a:br>
            <a:r>
              <a:rPr lang="ru-RU" altLang="ru-RU" sz="3200" b="1" i="1" dirty="0">
                <a:solidFill>
                  <a:srgbClr val="800000"/>
                </a:solidFill>
              </a:rPr>
              <a:t>Артём Сергеевич.</a:t>
            </a:r>
            <a:br>
              <a:rPr lang="ru-RU" altLang="ru-RU" sz="3200" b="1" i="1" dirty="0">
                <a:solidFill>
                  <a:srgbClr val="800000"/>
                </a:solidFill>
              </a:rPr>
            </a:br>
            <a:r>
              <a:rPr lang="ru-RU" altLang="ru-RU" sz="3200" b="1" i="1" dirty="0">
                <a:solidFill>
                  <a:srgbClr val="800000"/>
                </a:solidFill>
              </a:rPr>
              <a:t>Он работает машинистом топливоподачи в центральной котельной.</a:t>
            </a:r>
            <a:r>
              <a:rPr lang="ru-RU" altLang="ru-RU" sz="2400" b="1" i="1" dirty="0">
                <a:solidFill>
                  <a:srgbClr val="800000"/>
                </a:solidFill>
              </a:rPr>
              <a:t/>
            </a:r>
            <a:br>
              <a:rPr lang="ru-RU" altLang="ru-RU" sz="2400" b="1" i="1" dirty="0">
                <a:solidFill>
                  <a:srgbClr val="800000"/>
                </a:solidFill>
              </a:rPr>
            </a:br>
            <a:endParaRPr lang="ru-RU" altLang="ru-RU" sz="2400" b="1" i="1" dirty="0">
              <a:solidFill>
                <a:srgbClr val="800000"/>
              </a:solidFill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1508760" y="4152297"/>
            <a:ext cx="84734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 sz="3200" i="1" dirty="0">
                <a:solidFill>
                  <a:srgbClr val="800000"/>
                </a:solidFill>
                <a:latin typeface="Arial" panose="020B0604020202020204" pitchFamily="34" charset="0"/>
              </a:rPr>
              <a:t>Он загружает топливо в котлы, </a:t>
            </a:r>
          </a:p>
          <a:p>
            <a:pPr algn="ctr" eaLnBrk="0" hangingPunct="0"/>
            <a:r>
              <a:rPr lang="ru-RU" altLang="ru-RU" sz="3200" i="1" dirty="0">
                <a:solidFill>
                  <a:srgbClr val="800000"/>
                </a:solidFill>
                <a:latin typeface="Arial" panose="020B0604020202020204" pitchFamily="34" charset="0"/>
              </a:rPr>
              <a:t>обеспечивает бесперебойную работу</a:t>
            </a:r>
          </a:p>
          <a:p>
            <a:pPr algn="ctr" eaLnBrk="0" hangingPunct="0"/>
            <a:r>
              <a:rPr lang="ru-RU" altLang="ru-RU" sz="3200" dirty="0">
                <a:latin typeface="Arial" panose="020B0604020202020204" pitchFamily="34" charset="0"/>
              </a:rPr>
              <a:t> </a:t>
            </a:r>
            <a:r>
              <a:rPr lang="ru-RU" altLang="ru-RU" sz="3200" i="1" dirty="0">
                <a:solidFill>
                  <a:srgbClr val="800000"/>
                </a:solidFill>
                <a:latin typeface="Arial" panose="020B0604020202020204" pitchFamily="34" charset="0"/>
              </a:rPr>
              <a:t>всего оборудования </a:t>
            </a:r>
            <a:r>
              <a:rPr lang="ru-RU" altLang="ru-RU" sz="3200" i="1" dirty="0" err="1">
                <a:solidFill>
                  <a:srgbClr val="800000"/>
                </a:solidFill>
                <a:latin typeface="Arial" panose="020B0604020202020204" pitchFamily="34" charset="0"/>
              </a:rPr>
              <a:t>теплоподачи</a:t>
            </a:r>
            <a:r>
              <a:rPr lang="ru-RU" altLang="ru-RU" sz="3200" i="1" dirty="0">
                <a:solidFill>
                  <a:srgbClr val="800000"/>
                </a:solidFill>
                <a:latin typeface="Arial" panose="020B0604020202020204" pitchFamily="34" charset="0"/>
              </a:rPr>
              <a:t> угля.</a:t>
            </a:r>
          </a:p>
        </p:txBody>
      </p:sp>
      <p:pic>
        <p:nvPicPr>
          <p:cNvPr id="6159" name="Picture 15" descr="i (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68783"/>
            <a:ext cx="3809999" cy="404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01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98f6ee1657018d4651f3366fd95fee4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34447"/>
            <a:ext cx="4099560" cy="433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366010" y="4788963"/>
            <a:ext cx="7772400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 sz="2800" i="1" dirty="0">
                <a:solidFill>
                  <a:srgbClr val="FF0000"/>
                </a:solidFill>
                <a:latin typeface="Arial" panose="020B0604020202020204" pitchFamily="34" charset="0"/>
              </a:rPr>
              <a:t>Топливоподача</a:t>
            </a:r>
            <a:r>
              <a:rPr lang="ru-RU" altLang="ru-RU" sz="2800" i="1" dirty="0">
                <a:solidFill>
                  <a:srgbClr val="800000"/>
                </a:solidFill>
                <a:latin typeface="Arial" panose="020B0604020202020204" pitchFamily="34" charset="0"/>
              </a:rPr>
              <a:t> - это как «пища» для котельной, через которую она «напитывается» углем, главным топливом всей ЦК.</a:t>
            </a:r>
            <a:r>
              <a:rPr lang="ru-RU" altLang="ru-RU" sz="2800" i="1" dirty="0">
                <a:solidFill>
                  <a:srgbClr val="800000"/>
                </a:solidFill>
              </a:rPr>
              <a:t> </a:t>
            </a:r>
          </a:p>
        </p:txBody>
      </p:sp>
      <p:pic>
        <p:nvPicPr>
          <p:cNvPr id="33800" name="Picture 8" descr="i (3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1101"/>
            <a:ext cx="4789170" cy="436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59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i (6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71600"/>
            <a:ext cx="25908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60070" y="347424"/>
            <a:ext cx="4069080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</a:rPr>
              <a:t>Сейчас я не знаю, кем  стану, когда вырасту, но я твердо уверен, что буду выбирать такую профессию, чтобы ходить на работу с удовольствием. А пока буду стараться хорошо учиться, много читать, чтобы выбрать нужную профессию.</a:t>
            </a:r>
          </a:p>
          <a:p>
            <a:pPr algn="ctr"/>
            <a:r>
              <a:rPr lang="ru-RU" altLang="ru-RU" sz="2400" i="1" dirty="0">
                <a:solidFill>
                  <a:srgbClr val="800000"/>
                </a:solidFill>
                <a:latin typeface="Arial" panose="020B0604020202020204" pitchFamily="34" charset="0"/>
              </a:rPr>
              <a:t> </a:t>
            </a:r>
          </a:p>
          <a:p>
            <a:pPr algn="just"/>
            <a:endParaRPr lang="ru-RU" altLang="ru-RU" sz="2400" i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Прямоугольник 12"/>
          <p:cNvSpPr>
            <a:spLocks noChangeArrowheads="1"/>
          </p:cNvSpPr>
          <p:nvPr/>
        </p:nvSpPr>
        <p:spPr bwMode="auto">
          <a:xfrm>
            <a:off x="7696200" y="930354"/>
            <a:ext cx="391668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  <a:t>Тысячи тропок готовит судьба,</a:t>
            </a:r>
            <a:b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</a:br>
            <a: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  <a:t>Сотни загадок в запасе хранит.</a:t>
            </a:r>
            <a:b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</a:br>
            <a: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  <a:t>Какой она будет – тропинка твоя</a:t>
            </a:r>
            <a:b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</a:br>
            <a: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  <a:t>Это тебе доказать предстоит.</a:t>
            </a:r>
            <a:br>
              <a:rPr lang="ru-RU" altLang="ru-RU" sz="2800" dirty="0">
                <a:solidFill>
                  <a:srgbClr val="800000"/>
                </a:solidFill>
                <a:latin typeface="Tw Cen MT Condensed Extra Bold" panose="020B0803020202020204" pitchFamily="34" charset="0"/>
                <a:cs typeface="+mn-cs"/>
              </a:rPr>
            </a:br>
            <a:endParaRPr lang="ru-RU" altLang="ru-RU" sz="2800" dirty="0">
              <a:solidFill>
                <a:srgbClr val="800000"/>
              </a:solidFill>
              <a:latin typeface="Tw Cen MT Condensed Extra Bold" panose="020B0803020202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55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8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45977" y="1995785"/>
            <a:ext cx="1071716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Небо, штурвал,</a:t>
            </a:r>
          </a:p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самолет, аэропорт.</a:t>
            </a:r>
            <a:endParaRPr lang="ru-RU" sz="96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77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Я хочу рассказать о профессии моей мамы. Она-повар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19054" y="1965960"/>
            <a:ext cx="4700593" cy="449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475" y="0"/>
            <a:ext cx="9486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6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8170" y="971550"/>
            <a:ext cx="10972800" cy="4709160"/>
          </a:xfrm>
        </p:spPr>
        <p:txBody>
          <a:bodyPr>
            <a:normAutofit/>
          </a:bodyPr>
          <a:lstStyle/>
          <a:p>
            <a:pPr marL="0" algn="ctr">
              <a:buNone/>
            </a:pPr>
            <a:endParaRPr lang="ru-RU" sz="96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481" y="1244043"/>
            <a:ext cx="1169461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Расческа, ножницы, </a:t>
            </a:r>
            <a:endParaRPr lang="ru-RU" sz="9600" b="1" cap="none" spc="0" dirty="0" smtClean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зеркало</a:t>
            </a:r>
            <a:r>
              <a:rPr lang="ru-RU" sz="96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лак для </a:t>
            </a:r>
            <a:endParaRPr lang="ru-RU" sz="9600" b="1" cap="none" spc="0" dirty="0" smtClean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волос</a:t>
            </a:r>
            <a:r>
              <a:rPr lang="ru-RU" sz="96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499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84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0843" y="379828"/>
            <a:ext cx="10762957" cy="579713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35736" y="1485096"/>
            <a:ext cx="1012052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Провода, столбы, </a:t>
            </a:r>
          </a:p>
          <a:p>
            <a:pPr algn="ctr"/>
            <a:r>
              <a:rPr lang="ru-RU" sz="96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выключатель.</a:t>
            </a:r>
            <a:endParaRPr lang="ru-RU" sz="96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176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Электрик на полюсе электропитания Иллюстрация вектора - иллюстрации  насчитывающей : 15755280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0"/>
          <a:stretch/>
        </p:blipFill>
        <p:spPr bwMode="auto">
          <a:xfrm>
            <a:off x="155575" y="0"/>
            <a:ext cx="11260138" cy="701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2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144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92190" y="7620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07264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99288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2190" y="207264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99810" y="3992880"/>
            <a:ext cx="6092190" cy="1703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90645" y="481310"/>
            <a:ext cx="3962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dirty="0"/>
              <a:t>Труд кормит,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2190" y="505420"/>
            <a:ext cx="4329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5400" dirty="0"/>
              <a:t>а лень портит.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64303" y="2462510"/>
            <a:ext cx="4927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dirty="0"/>
              <a:t>Терпенье и труд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99810" y="2483405"/>
            <a:ext cx="4047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dirty="0"/>
              <a:t>всё перетрут.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55545" y="4382750"/>
            <a:ext cx="4136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dirty="0"/>
              <a:t>Что посеешь,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92190" y="4410670"/>
            <a:ext cx="3875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5400" dirty="0"/>
              <a:t>то пожнешь.</a:t>
            </a:r>
          </a:p>
        </p:txBody>
      </p:sp>
    </p:spTree>
    <p:extLst>
      <p:ext uri="{BB962C8B-B14F-4D97-AF65-F5344CB8AC3E}">
        <p14:creationId xmlns:p14="http://schemas.microsoft.com/office/powerpoint/2010/main" val="393394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928048"/>
            <a:ext cx="12192000" cy="778604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2063" t="3833" r="2406" b="3833"/>
          <a:stretch/>
        </p:blipFill>
        <p:spPr>
          <a:xfrm>
            <a:off x="251460" y="262891"/>
            <a:ext cx="11647170" cy="633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4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Знакомясь </a:t>
            </a:r>
            <a:r>
              <a:rPr lang="ru-RU" sz="4400" b="1" smtClean="0"/>
              <a:t>с профессиями </a:t>
            </a:r>
            <a:r>
              <a:rPr lang="ru-RU" sz="4400" b="1" dirty="0" smtClean="0"/>
              <a:t>своих родителей, мы получаем первое впечатление о мире профессий</a:t>
            </a:r>
          </a:p>
          <a:p>
            <a:r>
              <a:rPr lang="ru-RU" sz="4400" b="1" dirty="0" smtClean="0"/>
              <a:t>Важно знать профессии своих родителей, так как видя их отношение к работе, мы также будем относиться к своей будущей работе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5557" y="372725"/>
            <a:ext cx="3003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Выводы: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312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172" y="0"/>
            <a:ext cx="7654636" cy="105294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ПРОФЕССИЯ МОИХ РОДИТЕЛЕЙ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87926" y="1186543"/>
            <a:ext cx="6252359" cy="4665617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мама Кожевникова Алена Алексеевна . </a:t>
            </a:r>
          </a:p>
          <a:p>
            <a:pPr>
              <a:lnSpc>
                <a:spcPct val="120000"/>
              </a:lnSpc>
            </a:pP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работает поваром в дошкольной группе детского сада при школе №34</a:t>
            </a:r>
          </a:p>
          <a:p>
            <a:pPr>
              <a:lnSpc>
                <a:spcPct val="120000"/>
              </a:lnSpc>
            </a:pPr>
            <a:endParaRPr lang="ru-RU" sz="5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 — это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профессией которого является приготовление пищи.</a:t>
            </a:r>
            <a:endParaRPr lang="ru-RU" sz="5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 готовит супы,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блюда</a:t>
            </a: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кондитерские изделия</a:t>
            </a: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другую пищу.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Знает, как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хранить </a:t>
            </a: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продукты,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 разные </a:t>
            </a: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блюда по рецептам </a:t>
            </a:r>
            <a:r>
              <a:rPr lang="ru-RU" sz="5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умеет оформлять приготовленное</a:t>
            </a:r>
            <a:r>
              <a:rPr lang="ru-RU" sz="5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647710" y="304800"/>
            <a:ext cx="3445262" cy="6224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70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52413"/>
            <a:ext cx="11715750" cy="63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407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-137486"/>
            <a:ext cx="10972800" cy="1143000"/>
          </a:xfrm>
        </p:spPr>
        <p:txBody>
          <a:bodyPr>
            <a:normAutofit/>
          </a:bodyPr>
          <a:lstStyle/>
          <a:p>
            <a:r>
              <a:rPr lang="ru-RU" sz="6000" b="1" i="1" dirty="0">
                <a:solidFill>
                  <a:srgbClr val="FF0000"/>
                </a:solidFill>
              </a:rPr>
              <a:t>Мой папа токарь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460" y="785611"/>
            <a:ext cx="11772900" cy="6072389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/>
              <a:t>Моего папу </a:t>
            </a:r>
            <a:r>
              <a:rPr lang="ru-RU" sz="4000" b="1" dirty="0" smtClean="0"/>
              <a:t>зовут Ларионов </a:t>
            </a:r>
            <a:r>
              <a:rPr lang="ru-RU" sz="4000" b="1" dirty="0"/>
              <a:t>Юрий Викторович. </a:t>
            </a:r>
          </a:p>
          <a:p>
            <a:pPr marL="0" indent="0">
              <a:buNone/>
            </a:pPr>
            <a:r>
              <a:rPr lang="ru-RU" sz="4000" b="1" dirty="0" smtClean="0"/>
              <a:t>Он </a:t>
            </a:r>
            <a:r>
              <a:rPr lang="ru-RU" sz="4000" b="1" dirty="0"/>
              <a:t>токарь в вагонном ремонтном депо города Тайга. 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/>
              <a:t>Мой папа 13 лет работает на железной дороге.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SDC127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8619" y="3623714"/>
            <a:ext cx="4038600" cy="3028950"/>
          </a:xfrm>
          <a:prstGeom prst="rect">
            <a:avLst/>
          </a:prstGeom>
        </p:spPr>
      </p:pic>
      <p:pic>
        <p:nvPicPr>
          <p:cNvPr id="6" name="Содержимое 5" descr="P210809_11.40_[0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7050" y="3623714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3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3050"/>
            <a:ext cx="3043230" cy="3698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48640" y="1071522"/>
            <a:ext cx="4487220" cy="5786478"/>
          </a:xfrm>
        </p:spPr>
        <p:txBody>
          <a:bodyPr>
            <a:noAutofit/>
          </a:bodyPr>
          <a:lstStyle/>
          <a:p>
            <a:r>
              <a:rPr lang="ru-RU" sz="2400" b="1" dirty="0"/>
              <a:t>Посторонним нельзя находиться в депо, так как это опасно.  Я только пару раз бывала у папы на работе.  Мне там понравилось , но в депо очень шумно из-за постоянной работы различных станков и поездов.  А еще там есть большой кран . Краном папа перевозит огромные колеса себе на станок и чинит их.  У него очень интересная работа. Я горжусь своим папой!</a:t>
            </a:r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27706" y="1312811"/>
            <a:ext cx="6671864" cy="4447909"/>
          </a:xfrm>
        </p:spPr>
      </p:pic>
    </p:spTree>
    <p:extLst>
      <p:ext uri="{BB962C8B-B14F-4D97-AF65-F5344CB8AC3E}">
        <p14:creationId xmlns:p14="http://schemas.microsoft.com/office/powerpoint/2010/main" val="414002583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274638"/>
            <a:ext cx="974598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Моя мама – энергетик!</a:t>
            </a:r>
            <a:endParaRPr lang="ru-RU" sz="6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259308" y="1992573"/>
            <a:ext cx="6864824" cy="4048788"/>
          </a:xfrm>
        </p:spPr>
        <p:txBody>
          <a:bodyPr/>
          <a:lstStyle/>
          <a:p>
            <a:pPr marL="13716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мама, Екатерина Александровна, работает в филиале Энергосеть г.Тайга в должности инженера отдела баланса электроэнергии. </a:t>
            </a:r>
          </a:p>
          <a:p>
            <a:pPr marL="13716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один из филиалов самой большой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энергосетевой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компании ООО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КЭнК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Кузбассе.</a:t>
            </a:r>
          </a:p>
          <a:p>
            <a:endParaRPr lang="ru-RU" dirty="0"/>
          </a:p>
        </p:txBody>
      </p:sp>
      <p:pic>
        <p:nvPicPr>
          <p:cNvPr id="9" name="Содержимое 8" descr="Рисунок2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0172777" y="102869"/>
            <a:ext cx="2019223" cy="1473959"/>
          </a:xfrm>
        </p:spPr>
      </p:pic>
      <p:pic>
        <p:nvPicPr>
          <p:cNvPr id="10" name="Рисунок 9" descr="Рисунок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080093" y="1909921"/>
            <a:ext cx="3128472" cy="46865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3044800"/>
      </p:ext>
    </p:extLst>
  </p:cSld>
  <p:clrMapOvr>
    <a:masterClrMapping/>
  </p:clrMapOvr>
  <p:transition spd="slow" advTm="20305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мама- энергетик!</a:t>
            </a:r>
            <a:endParaRPr lang="ru-RU" sz="6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82880" y="1623061"/>
            <a:ext cx="7018020" cy="47049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основные задачи: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работы по монтажу приборов учета электрической энергии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работу электросчетчиков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 за балансом электроэнергии</a:t>
            </a:r>
          </a:p>
          <a:p>
            <a:endParaRPr lang="ru-RU" dirty="0"/>
          </a:p>
        </p:txBody>
      </p:sp>
      <p:pic>
        <p:nvPicPr>
          <p:cNvPr id="8" name="Рисунок 7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5685" y="1957940"/>
            <a:ext cx="4923121" cy="34370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2419768"/>
      </p:ext>
    </p:extLst>
  </p:cSld>
  <p:clrMapOvr>
    <a:masterClrMapping/>
  </p:clrMapOvr>
  <p:transition spd="slow" advTm="19784"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4|1.6|2.6|4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2.2|2.2|3.5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8|2.1|1.8|1.9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3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688</TotalTime>
  <Words>677</Words>
  <Application>Microsoft Office PowerPoint</Application>
  <PresentationFormat>Произвольный</PresentationFormat>
  <Paragraphs>71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Апекс</vt:lpstr>
      <vt:lpstr>Презентация PowerPoint</vt:lpstr>
      <vt:lpstr>Презентация PowerPoint</vt:lpstr>
      <vt:lpstr>Я хочу рассказать о профессии моей мамы. Она-повар</vt:lpstr>
      <vt:lpstr>ПРОФЕССИЯ МОИХ РОДИТЕЛЕЙ</vt:lpstr>
      <vt:lpstr>Презентация PowerPoint</vt:lpstr>
      <vt:lpstr>Мой папа токарь</vt:lpstr>
      <vt:lpstr>Презентация PowerPoint</vt:lpstr>
      <vt:lpstr>Моя мама – энергетик!</vt:lpstr>
      <vt:lpstr>Моя мама- энергетик!</vt:lpstr>
      <vt:lpstr>Энергетики работают на самых разных участках энергосети – от производства электроэнергии до наших домов.</vt:lpstr>
      <vt:lpstr>Кузнецов Сергей Анатольевич- мой Папа! Он столяр. </vt:lpstr>
      <vt:lpstr>Презентация PowerPoint</vt:lpstr>
      <vt:lpstr>Наша прихожая </vt:lpstr>
      <vt:lpstr>Все профессии ВАЖНЫ !  Все профессии НУЖНЫ ! </vt:lpstr>
      <vt:lpstr>Для чего нужны стропальщики на железной дороге?</vt:lpstr>
      <vt:lpstr>Презентация PowerPoint</vt:lpstr>
      <vt:lpstr>Презентация PowerPoint</vt:lpstr>
      <vt:lpstr>Мой папа работает сварщиком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Мой папа – Артём Сергеевич. Он работает машинистом топливоподачи в центральной котельной.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Учитель</cp:lastModifiedBy>
  <cp:revision>43</cp:revision>
  <dcterms:created xsi:type="dcterms:W3CDTF">2021-09-26T09:48:34Z</dcterms:created>
  <dcterms:modified xsi:type="dcterms:W3CDTF">2021-10-05T09:16:38Z</dcterms:modified>
</cp:coreProperties>
</file>