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7" r:id="rId3"/>
    <p:sldId id="272" r:id="rId4"/>
    <p:sldId id="273" r:id="rId5"/>
    <p:sldId id="274" r:id="rId6"/>
    <p:sldId id="271" r:id="rId7"/>
    <p:sldId id="268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523" autoAdjust="0"/>
  </p:normalViewPr>
  <p:slideViewPr>
    <p:cSldViewPr>
      <p:cViewPr varScale="1">
        <p:scale>
          <a:sx n="64" d="100"/>
          <a:sy n="64" d="100"/>
        </p:scale>
        <p:origin x="-192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807A40-E5DF-4020-AC90-BE69307F6417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B98BEA-1E38-40CD-82B7-7440FEB9A3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B98BEA-1E38-40CD-82B7-7440FEB9A37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428604"/>
            <a:ext cx="8172480" cy="6143667"/>
          </a:xfrm>
        </p:spPr>
        <p:txBody>
          <a:bodyPr>
            <a:noAutofit/>
          </a:bodyPr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dirty="0" smtClean="0"/>
              <a:t> </a:t>
            </a:r>
            <a:r>
              <a:rPr lang="en-US" sz="1600" dirty="0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ru-RU" sz="2000" dirty="0" smtClean="0"/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Муниципальное Общеобразовательное Учреждение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Жариковская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Тема: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Определение кислотности почвы.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Ученик: 9 класс Волощук Ефим Олегович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Руководитель проекта: Новикова Евгения Владимировна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-учитель географии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информатики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Жариково                          2025  г 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/>
              <a:t> </a:t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14290"/>
            <a:ext cx="6715172" cy="164307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 </a:t>
            </a: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just"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		 </a:t>
            </a:r>
          </a:p>
          <a:p>
            <a:pPr algn="just"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1200" b="1" dirty="0" smtClean="0">
                <a:latin typeface="Times New Roman" pitchFamily="18" charset="0"/>
                <a:cs typeface="Times New Roman" pitchFamily="18" charset="0"/>
              </a:rPr>
              <a:t>Цель моей работы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: определить кислотность почв.</a:t>
            </a:r>
          </a:p>
          <a:p>
            <a:pPr algn="ctr">
              <a:buNone/>
            </a:pP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1200" b="1" dirty="0" smtClean="0">
                <a:latin typeface="Times New Roman" pitchFamily="18" charset="0"/>
                <a:cs typeface="Times New Roman" pitchFamily="18" charset="0"/>
              </a:rPr>
              <a:t>		Задачи данного проекта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	•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	изучить теоретические основы данной темы;</a:t>
            </a:r>
          </a:p>
          <a:p>
            <a:pPr>
              <a:buNone/>
            </a:pP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	•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	выяснить, что обозначает понятие «кислотность почвы» и каковы 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	причины </a:t>
            </a:r>
            <a:r>
              <a:rPr lang="ru-RU" sz="11200" dirty="0" err="1" smtClean="0">
                <a:latin typeface="Times New Roman" pitchFamily="18" charset="0"/>
                <a:cs typeface="Times New Roman" pitchFamily="18" charset="0"/>
              </a:rPr>
              <a:t>закисления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  почвы;</a:t>
            </a:r>
          </a:p>
          <a:p>
            <a:pPr>
              <a:buNone/>
            </a:pP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	•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	изучить основные способы определения кислотности почв;</a:t>
            </a:r>
          </a:p>
          <a:p>
            <a:pPr>
              <a:buNone/>
            </a:pP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	•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	провести анализ кислотности образца почвы, взятого с личного приусадебного участка;</a:t>
            </a:r>
          </a:p>
          <a:p>
            <a:pPr>
              <a:buNone/>
            </a:pP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	•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	сформулировать общие выводы и рекомендации.</a:t>
            </a:r>
          </a:p>
          <a:p>
            <a:pPr marL="514350" indent="-514350">
              <a:buNone/>
            </a:pPr>
            <a:endParaRPr lang="ru-RU" sz="9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									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21444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                                                                      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200" b="1" dirty="0" smtClean="0"/>
              <a:t> 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5754" y="428604"/>
            <a:ext cx="800108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такое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 почему он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важен: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Кислотность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— ключевой показатель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плодородия.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отражает количество кислот в почве.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Шкала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&lt; 7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— кислая;</a:t>
            </a:r>
          </a:p>
          <a:p>
            <a:pPr lvl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= 7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— нейтральная;</a:t>
            </a:r>
          </a:p>
          <a:p>
            <a:pPr lvl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&gt; 7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— щелочная.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Влияние на растения:</a:t>
            </a:r>
          </a:p>
          <a:p>
            <a:pPr lvl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определяет доступность питательных веществ;</a:t>
            </a:r>
          </a:p>
          <a:p>
            <a:pPr lvl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влияет на рост корней и активность микробов;</a:t>
            </a:r>
          </a:p>
          <a:p>
            <a:pPr lvl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зависит урожайность (например, картофель предпочитает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 5–5,5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lvl="1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://maxiplant.ru/wp-content/uploads/2016/04/kislotnost-pochvy-02.jpg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1214414" y="4071942"/>
            <a:ext cx="628654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ru-RU" b="1" dirty="0" smtClean="0"/>
              <a:t>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Причины изменения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кислотности: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Почему меняется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почвы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«Кислые дожди»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— выбросы SO₂, NOₓ, CO₂.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Сельское хозяйство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— избыток удобрений.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Естественные процессы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— разложение органики.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Последствия повышенной кислотности: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угнетение роста растений;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болезней (кила,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фомоз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снижение качества урожая.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143248"/>
            <a:ext cx="8501122" cy="3214709"/>
          </a:xfrm>
          <a:solidFill>
            <a:schemeClr val="accent3">
              <a:lumMod val="75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Определение </a:t>
            </a:r>
            <a:r>
              <a:rPr lang="ru-RU" dirty="0" smtClean="0"/>
              <a:t>кислотности почвы (</a:t>
            </a:r>
            <a:r>
              <a:rPr lang="en-US" dirty="0" smtClean="0"/>
              <a:t>pH</a:t>
            </a:r>
            <a:r>
              <a:rPr lang="ru-RU" dirty="0" smtClean="0"/>
              <a:t> среды)</a:t>
            </a:r>
          </a:p>
          <a:p>
            <a:pPr algn="ctr"/>
            <a:r>
              <a:rPr lang="en-US" dirty="0" smtClean="0"/>
              <a:t>pH</a:t>
            </a:r>
            <a:r>
              <a:rPr lang="ru-RU" dirty="0" smtClean="0"/>
              <a:t> = 7 – среда нейтральная</a:t>
            </a:r>
          </a:p>
          <a:p>
            <a:pPr algn="ctr"/>
            <a:r>
              <a:rPr lang="en-US" dirty="0" smtClean="0"/>
              <a:t>pH</a:t>
            </a:r>
            <a:r>
              <a:rPr lang="ru-RU" dirty="0" smtClean="0"/>
              <a:t>&gt;7 – среда щелочная</a:t>
            </a:r>
          </a:p>
          <a:p>
            <a:pPr algn="ctr"/>
            <a:r>
              <a:rPr lang="en-US" dirty="0" smtClean="0"/>
              <a:t>pH</a:t>
            </a:r>
            <a:r>
              <a:rPr lang="ru-RU" dirty="0" smtClean="0"/>
              <a:t>&lt;7 – среда кислая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                                                                                                                                           </a:t>
            </a:r>
            <a:r>
              <a:rPr lang="ru-RU" b="1" dirty="0" smtClean="0"/>
              <a:t>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 измерить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простые методы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Заголовок: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Способы определения кислотности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Текст: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Индикаторная бумага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— сравнение цвета с шкалой.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Раствор чёрной смородины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— изменение цвета в зависимости от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Растения‑индикаторы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хвощ, щавель — кислые почвы;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клевер — нейтральные.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Уксус + сода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— шипение указывает на кислотность/щелочность.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pH‑метр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— точный приборный метод.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Users\Педагог\Desktop\photo_5424971285068379200_y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00438"/>
            <a:ext cx="214314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Педагог\Desktop\photo_5424971285068379209_y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5143512"/>
            <a:ext cx="1643074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Педагог\Desktop\photo_5424971285068379205_y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3500438"/>
            <a:ext cx="218122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Педагог\Desktop\photo_5424971285068379202_y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3500438"/>
            <a:ext cx="242889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fontAlgn="base"/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Вывод:</a:t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/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нейтральная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почва находится на ул. Октябрьская, по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ул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Шоссейной кислотность почвы превышает норму.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									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								     </a:t>
            </a:r>
            <a:fld id="{27280E9E-6449-4371-BC27-6C41F75D2D3D}" type="slidenum">
              <a:rPr lang="ru-RU" sz="2700" smtClean="0">
                <a:latin typeface="Times New Roman" pitchFamily="18" charset="0"/>
                <a:cs typeface="Times New Roman" pitchFamily="18" charset="0"/>
              </a:rPr>
              <a:pPr fontAlgn="base"/>
              <a:t>6</a:t>
            </a:fld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					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Спасибо за внимание.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1781</TotalTime>
  <Words>42</Words>
  <PresentationFormat>Экран (4:3)</PresentationFormat>
  <Paragraphs>47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          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 Муниципальное Общеобразовательное Учреждение «Жариковская СОШ»     Тема:  Определение кислотности почвы.         Ученик: 9 класс Волощук Ефим Олегович Руководитель проекта: Новикова Евгения Владимировна  -учитель географии и информатики.                                                С. Жариково                          2025  г .                   </vt:lpstr>
      <vt:lpstr>Слайд 2</vt:lpstr>
      <vt:lpstr>                                                                         </vt:lpstr>
      <vt:lpstr>                                                                                                                                                                                                                  Причины изменения кислотности:  Почему меняется pH почвы?  «Кислые дожди» — выбросы SO₂, NOₓ, CO₂. Сельское хозяйство — избыток удобрений. Естественные процессы — разложение органики. Последствия повышенной кислотности: угнетение роста растений; развитие болезней (кила, фомоз); снижение качества урожая.</vt:lpstr>
      <vt:lpstr>                                                                                                                                            Как измерить pH: простые методы Заголовок: Способы определения кислотности Текст: Индикаторная бумага — сравнение цвета с шкалой. Раствор чёрной смородины — изменение цвета в зависимости от pH. Растения‑индикаторы: хвощ, щавель — кислые почвы; клевер — нейтральные. Уксус + сода — шипение указывает на кислотность/щелочность. pH‑метр — точный приборный метод.</vt:lpstr>
      <vt:lpstr>Вывод:  нейтральная почва находится на ул. Октябрьская, по  ул. Шоссейной кислотность почвы превышает норму.                           6      </vt:lpstr>
      <vt:lpstr>Спасибо за внимание.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182</cp:revision>
  <dcterms:created xsi:type="dcterms:W3CDTF">2023-11-26T14:57:49Z</dcterms:created>
  <dcterms:modified xsi:type="dcterms:W3CDTF">2025-11-04T14:36:59Z</dcterms:modified>
</cp:coreProperties>
</file>