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4" r:id="rId6"/>
    <p:sldId id="263" r:id="rId7"/>
    <p:sldId id="265" r:id="rId8"/>
    <p:sldId id="266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Ошибки в дебюте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Стандартное начало 1. е4  е5</a:t>
            </a:r>
            <a:endParaRPr lang="ru-RU" dirty="0"/>
          </a:p>
        </p:txBody>
      </p:sp>
      <p:pic>
        <p:nvPicPr>
          <p:cNvPr id="1026" name="Picture 2" descr="C:\Users\USER\Desktop\ддт\дистанция\занятия\4\23.05 ошибки\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276872"/>
            <a:ext cx="3771900" cy="378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2777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2. Кс3   Кс6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3. Слс4   Слс5</a:t>
            </a:r>
            <a:endParaRPr lang="ru-RU" dirty="0"/>
          </a:p>
        </p:txBody>
      </p:sp>
      <p:pic>
        <p:nvPicPr>
          <p:cNvPr id="2050" name="Picture 2" descr="C:\Users\USER\Desktop\ддт\дистанция\занятия\4\23.05 ошибки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0"/>
            <a:ext cx="3829050" cy="382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ддт\дистанция\занятия\4\23.05 ошибки\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358405"/>
            <a:ext cx="3867150" cy="381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1797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4. </a:t>
            </a:r>
            <a:r>
              <a:rPr lang="en-US" dirty="0" smtClean="0"/>
              <a:t>d3   Kf6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5. d6   0-0</a:t>
            </a:r>
            <a:endParaRPr lang="ru-RU" dirty="0"/>
          </a:p>
        </p:txBody>
      </p:sp>
      <p:pic>
        <p:nvPicPr>
          <p:cNvPr id="3074" name="Picture 2" descr="C:\Users\USER\Desktop\ддт\дистанция\занятия\4\23.05 ошибки\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0"/>
            <a:ext cx="3800475" cy="382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ддт\дистанция\занятия\4\23.05 ошибки\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310780"/>
            <a:ext cx="3800475" cy="3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8626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6. </a:t>
            </a:r>
            <a:r>
              <a:rPr lang="ru-RU" dirty="0" err="1" smtClean="0"/>
              <a:t>Сл</a:t>
            </a:r>
            <a:r>
              <a:rPr lang="en-US" dirty="0" smtClean="0"/>
              <a:t>g5   h6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7.</a:t>
            </a:r>
            <a:r>
              <a:rPr lang="ru-RU" dirty="0" smtClean="0"/>
              <a:t> </a:t>
            </a:r>
            <a:r>
              <a:rPr lang="ru-RU" dirty="0" err="1" smtClean="0"/>
              <a:t>Сл</a:t>
            </a:r>
            <a:r>
              <a:rPr lang="ru-RU" dirty="0" smtClean="0"/>
              <a:t> </a:t>
            </a:r>
            <a:r>
              <a:rPr lang="en-US" dirty="0" smtClean="0"/>
              <a:t>h4   g5</a:t>
            </a:r>
            <a:endParaRPr lang="ru-RU" dirty="0"/>
          </a:p>
        </p:txBody>
      </p:sp>
      <p:pic>
        <p:nvPicPr>
          <p:cNvPr id="4098" name="Picture 2" descr="C:\Users\USER\Desktop\ддт\дистанция\занятия\4\23.05 ошибки\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3829050" cy="382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ддт\дистанция\занятия\4\23.05 ошибки\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315044"/>
            <a:ext cx="3790950" cy="377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0347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8. </a:t>
            </a:r>
            <a:r>
              <a:rPr lang="ru-RU" dirty="0" err="1" smtClean="0"/>
              <a:t>Сл</a:t>
            </a:r>
            <a:r>
              <a:rPr lang="en-US" dirty="0" smtClean="0"/>
              <a:t>g3</a:t>
            </a:r>
            <a:r>
              <a:rPr lang="ru-RU" dirty="0" smtClean="0"/>
              <a:t>    </a:t>
            </a:r>
            <a:r>
              <a:rPr lang="en-US" dirty="0" smtClean="0"/>
              <a:t>h</a:t>
            </a:r>
            <a:r>
              <a:rPr lang="ru-RU" dirty="0" smtClean="0"/>
              <a:t>5?!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9. </a:t>
            </a:r>
            <a:r>
              <a:rPr lang="ru-RU" dirty="0" smtClean="0"/>
              <a:t>К:</a:t>
            </a:r>
            <a:r>
              <a:rPr lang="en-US" dirty="0" smtClean="0"/>
              <a:t>g5   h4</a:t>
            </a:r>
            <a:endParaRPr lang="ru-RU" dirty="0"/>
          </a:p>
        </p:txBody>
      </p:sp>
      <p:pic>
        <p:nvPicPr>
          <p:cNvPr id="6146" name="Picture 2" descr="C:\Users\USER\Desktop\ддт\дистанция\занятия\4\23.05 ошибки\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48880"/>
            <a:ext cx="3800475" cy="384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USER\Desktop\ддт\дистанция\занятия\4\23.05 ошибки\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348880"/>
            <a:ext cx="3829050" cy="380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277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10. К:</a:t>
            </a:r>
            <a:r>
              <a:rPr lang="en-US" dirty="0" smtClean="0"/>
              <a:t>f7</a:t>
            </a:r>
            <a:r>
              <a:rPr lang="ru-RU" dirty="0" smtClean="0"/>
              <a:t>   </a:t>
            </a:r>
            <a:r>
              <a:rPr lang="en-US" dirty="0" smtClean="0"/>
              <a:t>hg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11. </a:t>
            </a:r>
            <a:r>
              <a:rPr lang="ru-RU" dirty="0" smtClean="0"/>
              <a:t>К:в8   </a:t>
            </a:r>
            <a:r>
              <a:rPr lang="ru-RU" dirty="0" err="1" smtClean="0"/>
              <a:t>Сл</a:t>
            </a:r>
            <a:r>
              <a:rPr lang="en-US" dirty="0" smtClean="0"/>
              <a:t>g4</a:t>
            </a:r>
            <a:endParaRPr lang="ru-RU" dirty="0"/>
          </a:p>
        </p:txBody>
      </p:sp>
      <p:pic>
        <p:nvPicPr>
          <p:cNvPr id="7170" name="Picture 2" descr="C:\Users\USER\Desktop\ддт\дистанция\занятия\4\23.05 ошибки\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76872"/>
            <a:ext cx="3848100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esktop\ддт\дистанция\занятия\4\23.05 ошибки\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989" y="2339116"/>
            <a:ext cx="3810000" cy="381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838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12. </a:t>
            </a:r>
            <a:r>
              <a:rPr lang="ru-RU" dirty="0" smtClean="0"/>
              <a:t>Ф</a:t>
            </a:r>
            <a:r>
              <a:rPr lang="en-US" dirty="0" smtClean="0"/>
              <a:t>d2</a:t>
            </a:r>
            <a:r>
              <a:rPr lang="ru-RU" dirty="0"/>
              <a:t> </a:t>
            </a:r>
            <a:r>
              <a:rPr lang="ru-RU" dirty="0" smtClean="0"/>
              <a:t>  К</a:t>
            </a:r>
            <a:r>
              <a:rPr lang="en-US" dirty="0" smtClean="0"/>
              <a:t>d4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13. </a:t>
            </a:r>
            <a:r>
              <a:rPr lang="ru-RU" dirty="0" smtClean="0"/>
              <a:t>Кс3   К</a:t>
            </a:r>
            <a:r>
              <a:rPr lang="en-US" dirty="0" smtClean="0"/>
              <a:t>f3+</a:t>
            </a:r>
            <a:endParaRPr lang="ru-RU" dirty="0"/>
          </a:p>
        </p:txBody>
      </p:sp>
      <p:pic>
        <p:nvPicPr>
          <p:cNvPr id="8194" name="Picture 2" descr="C:\Users\USER\Desktop\ддт\дистанция\занятия\4\23.05 ошибки\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0"/>
            <a:ext cx="3810000" cy="381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USER\Desktop\ддт\дистанция\занятия\4\23.05 ошибки\1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310779"/>
            <a:ext cx="3829050" cy="389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4293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14. </a:t>
            </a:r>
            <a:r>
              <a:rPr lang="en-US" dirty="0" err="1" smtClean="0"/>
              <a:t>gf</a:t>
            </a:r>
            <a:r>
              <a:rPr lang="en-US" dirty="0" smtClean="0"/>
              <a:t>   </a:t>
            </a:r>
            <a:r>
              <a:rPr lang="ru-RU" dirty="0" err="1" smtClean="0"/>
              <a:t>Сл</a:t>
            </a:r>
            <a:r>
              <a:rPr lang="ru-RU" dirty="0" smtClean="0"/>
              <a:t>:</a:t>
            </a:r>
            <a:r>
              <a:rPr lang="en-US" dirty="0" smtClean="0"/>
              <a:t>f3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И белые оказываются в проигрыше.</a:t>
            </a:r>
            <a:endParaRPr lang="ru-RU" dirty="0"/>
          </a:p>
        </p:txBody>
      </p:sp>
      <p:pic>
        <p:nvPicPr>
          <p:cNvPr id="9218" name="Picture 2" descr="C:\Users\USER\Desktop\ддт\дистанция\занятия\4\23.05 ошибки\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0"/>
            <a:ext cx="3829050" cy="389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9757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Мат в 2 хода. Выигрывают черные</a:t>
            </a:r>
            <a:endParaRPr lang="ru-RU" dirty="0"/>
          </a:p>
        </p:txBody>
      </p:sp>
      <p:pic>
        <p:nvPicPr>
          <p:cNvPr id="10242" name="Picture 2" descr="C:\Users\USER\Desktop\ддт\дистанция\занятия\4\23.05 ошибки\дом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306861"/>
            <a:ext cx="4320479" cy="4275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86444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89</Words>
  <Application>Microsoft Office PowerPoint</Application>
  <PresentationFormat>Экран (4:3)</PresentationFormat>
  <Paragraphs>18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Ошибки в дебюте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Ошибки в дебюте</dc:title>
  <cp:lastModifiedBy>Пользователь Windows</cp:lastModifiedBy>
  <cp:revision>12</cp:revision>
  <dcterms:modified xsi:type="dcterms:W3CDTF">2020-05-23T13:06:08Z</dcterms:modified>
</cp:coreProperties>
</file>