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2" r:id="rId6"/>
    <p:sldId id="260" r:id="rId7"/>
    <p:sldId id="261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B25519D5-BC12-468D-8023-DDC84F72CC22}" type="datetimeFigureOut">
              <a:rPr lang="ru-RU" smtClean="0"/>
              <a:t>07.04.2021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A2011B71-7D6F-4A47-9899-88CE846637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519D5-BC12-468D-8023-DDC84F72CC22}" type="datetimeFigureOut">
              <a:rPr lang="ru-RU" smtClean="0"/>
              <a:t>07.04.2021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11B71-7D6F-4A47-9899-88CE846637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519D5-BC12-468D-8023-DDC84F72CC22}" type="datetimeFigureOut">
              <a:rPr lang="ru-RU" smtClean="0"/>
              <a:t>07.04.2021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11B71-7D6F-4A47-9899-88CE846637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519D5-BC12-468D-8023-DDC84F72CC22}" type="datetimeFigureOut">
              <a:rPr lang="ru-RU" smtClean="0"/>
              <a:t>07.04.2021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11B71-7D6F-4A47-9899-88CE846637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519D5-BC12-468D-8023-DDC84F72CC22}" type="datetimeFigureOut">
              <a:rPr lang="ru-RU" smtClean="0"/>
              <a:t>07.04.2021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11B71-7D6F-4A47-9899-88CE846637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519D5-BC12-468D-8023-DDC84F72CC22}" type="datetimeFigureOut">
              <a:rPr lang="ru-RU" smtClean="0"/>
              <a:t>07.04.2021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11B71-7D6F-4A47-9899-88CE846637F3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519D5-BC12-468D-8023-DDC84F72CC22}" type="datetimeFigureOut">
              <a:rPr lang="ru-RU" smtClean="0"/>
              <a:t>07.04.2021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11B71-7D6F-4A47-9899-88CE846637F3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519D5-BC12-468D-8023-DDC84F72CC22}" type="datetimeFigureOut">
              <a:rPr lang="ru-RU" smtClean="0"/>
              <a:t>07.04.2021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11B71-7D6F-4A47-9899-88CE846637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519D5-BC12-468D-8023-DDC84F72CC22}" type="datetimeFigureOut">
              <a:rPr lang="ru-RU" smtClean="0"/>
              <a:t>07.04.2021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11B71-7D6F-4A47-9899-88CE846637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B25519D5-BC12-468D-8023-DDC84F72CC22}" type="datetimeFigureOut">
              <a:rPr lang="ru-RU" smtClean="0"/>
              <a:t>07.04.2021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A2011B71-7D6F-4A47-9899-88CE846637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B25519D5-BC12-468D-8023-DDC84F72CC22}" type="datetimeFigureOut">
              <a:rPr lang="ru-RU" smtClean="0"/>
              <a:t>07.04.2021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A2011B71-7D6F-4A47-9899-88CE846637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25519D5-BC12-468D-8023-DDC84F72CC22}" type="datetimeFigureOut">
              <a:rPr lang="ru-RU" smtClean="0"/>
              <a:t>07.04.2021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A2011B71-7D6F-4A47-9899-88CE846637F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2204864"/>
            <a:ext cx="7175351" cy="1793167"/>
          </a:xfrm>
        </p:spPr>
        <p:txBody>
          <a:bodyPr>
            <a:noAutofit/>
          </a:bodyPr>
          <a:lstStyle/>
          <a:p>
            <a:r>
              <a:rPr lang="ru-RU" sz="6600" b="1" dirty="0">
                <a:solidFill>
                  <a:srgbClr val="FF0000"/>
                </a:solidFill>
              </a:rPr>
              <a:t>«Безопасность на льду»</a:t>
            </a:r>
          </a:p>
        </p:txBody>
      </p:sp>
    </p:spTree>
    <p:extLst>
      <p:ext uri="{BB962C8B-B14F-4D97-AF65-F5344CB8AC3E}">
        <p14:creationId xmlns:p14="http://schemas.microsoft.com/office/powerpoint/2010/main" val="15311850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B0F0"/>
                </a:solidFill>
              </a:rPr>
              <a:t>Игра «Знатоки»</a:t>
            </a:r>
            <a:endParaRPr lang="ru-RU" dirty="0">
              <a:solidFill>
                <a:srgbClr val="00B0F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2996952"/>
            <a:ext cx="1844972" cy="18449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16508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D:\С раб стола\школа\КОНКУРСЫ КОНСПЕКТЫ\Дистанционный урок\Приложение 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79545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Викторина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" name="Рисунок 4" descr="https://learningapps.org/qrcode.php?id=pmkevbvd22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564904"/>
            <a:ext cx="2114550" cy="21145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336040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0"/>
            <a:ext cx="6965245" cy="66720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Сертификат</a:t>
            </a:r>
            <a:endParaRPr lang="ru-RU" dirty="0"/>
          </a:p>
        </p:txBody>
      </p:sp>
      <p:pic>
        <p:nvPicPr>
          <p:cNvPr id="1026" name="Picture 2" descr="C:\Users\Admin\Desktop\information_items_1237212315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48680"/>
            <a:ext cx="8566816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15015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Рефлексия</a:t>
            </a:r>
            <a:endParaRPr lang="ru-RU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 descr="C:\Users\Admin\Desktop\qr.pn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924944"/>
            <a:ext cx="2439566" cy="229393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835957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63688" y="1412776"/>
            <a:ext cx="5616624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80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Спасибо за урок</a:t>
            </a:r>
            <a:endParaRPr lang="ru-RU" sz="80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9460940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18</TotalTime>
  <Words>15</Words>
  <Application>Microsoft Office PowerPoint</Application>
  <PresentationFormat>Экран (4:3)</PresentationFormat>
  <Paragraphs>6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Кнопка</vt:lpstr>
      <vt:lpstr>«Безопасность на льду»</vt:lpstr>
      <vt:lpstr>Игра «Знатоки»</vt:lpstr>
      <vt:lpstr>Презентация PowerPoint</vt:lpstr>
      <vt:lpstr>Викторина</vt:lpstr>
      <vt:lpstr>Сертификат</vt:lpstr>
      <vt:lpstr>Рефлексия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«Безопасность на льду»</dc:title>
  <dc:creator>Admin</dc:creator>
  <cp:lastModifiedBy>Admin</cp:lastModifiedBy>
  <cp:revision>4</cp:revision>
  <dcterms:created xsi:type="dcterms:W3CDTF">2021-04-04T17:13:25Z</dcterms:created>
  <dcterms:modified xsi:type="dcterms:W3CDTF">2021-04-07T20:39:59Z</dcterms:modified>
</cp:coreProperties>
</file>