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99" r:id="rId2"/>
    <p:sldId id="257" r:id="rId3"/>
    <p:sldId id="331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7" r:id="rId12"/>
    <p:sldId id="326" r:id="rId13"/>
    <p:sldId id="328" r:id="rId14"/>
    <p:sldId id="268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29" r:id="rId35"/>
    <p:sldId id="33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871F10-1DE4-483D-AAF4-DC37C6F4A199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6EB0A-A07A-4054-89D3-2858BD3DA8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6.xml"/><Relationship Id="rId18" Type="http://schemas.openxmlformats.org/officeDocument/2006/relationships/slide" Target="slide31.xml"/><Relationship Id="rId3" Type="http://schemas.openxmlformats.org/officeDocument/2006/relationships/slide" Target="slide22.xml"/><Relationship Id="rId7" Type="http://schemas.openxmlformats.org/officeDocument/2006/relationships/slide" Target="slide19.xml"/><Relationship Id="rId12" Type="http://schemas.openxmlformats.org/officeDocument/2006/relationships/slide" Target="slide25.xml"/><Relationship Id="rId17" Type="http://schemas.openxmlformats.org/officeDocument/2006/relationships/slide" Target="slide30.xml"/><Relationship Id="rId2" Type="http://schemas.openxmlformats.org/officeDocument/2006/relationships/image" Target="../media/image1.jpeg"/><Relationship Id="rId16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4.xml"/><Relationship Id="rId5" Type="http://schemas.openxmlformats.org/officeDocument/2006/relationships/slide" Target="slide17.xml"/><Relationship Id="rId15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34.xml"/><Relationship Id="rId4" Type="http://schemas.openxmlformats.org/officeDocument/2006/relationships/image" Target="../media/image14.jpeg"/><Relationship Id="rId9" Type="http://schemas.openxmlformats.org/officeDocument/2006/relationships/slide" Target="slide21.xml"/><Relationship Id="rId14" Type="http://schemas.openxmlformats.org/officeDocument/2006/relationships/slide" Target="slide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15.jpeg"/><Relationship Id="rId4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16.jpeg"/><Relationship Id="rId4" Type="http://schemas.openxmlformats.org/officeDocument/2006/relationships/slide" Target="slide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October, 23d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Jack-o’-lantern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sun1-47.userapi.com/s/v1/if2/Zioo1snkKPKRdevWRrE3TnjkX65dSA1bLQjT6lV2FfGZtLpC96utVU0s7VqTaPXZ55LutHsFU80-qRDaxddEWWEo.jpg?quality=95&amp;as=32x24,48x36,72x54,108x81,160x120,240x180,360x270,480x361,540x406,640x481,720x541,940x706&amp;from=bu&amp;cs=940x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268760"/>
            <a:ext cx="6552728" cy="4921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Принцесса Пич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4119192" cy="6837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sun9-8.userapi.com/s/v1/ig2/xlrVV_A6y9f9Eb8ijIAGG5WYYn9I8d-3nO640QPgEl3ac1vkXLg417bmBfE399-8L_YzanhXnV7u2GZkKFhEqbFo.jpg?quality=95&amp;as=32x52,48x78,72x117,108x175,160x260,240x389,360x584,480x779,540x876,640x1038,665x1079&amp;from=bu&amp;cs=665x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42266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sun9-84.userapi.com/s/v1/if2/lCJ_AcNx0zguQwdZlcuEJCSnVu5H0Zs3Hjs84myxLCvWEf3GM-FoUZAiNh66Xi3HYn7vjQp3Ug92qkjyIGq3ASaM.jpg?quality=95&amp;as=32x24,48x36,72x54,108x81,160x120,240x180,360x270,480x359,540x404,640x479,720x539,948x710&amp;from=bu&amp;cs=948x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08912" cy="609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Name them.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two-loaf-buttermilk-bread-recipe-428146-hero-01-7df94a7938b24def91c6e71a25accd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7564" y="1376772"/>
            <a:ext cx="2052228" cy="2052228"/>
          </a:xfrm>
        </p:spPr>
      </p:pic>
      <p:pic>
        <p:nvPicPr>
          <p:cNvPr id="6" name="Рисунок 5" descr="image-asset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706518"/>
            <a:ext cx="2796010" cy="1572755"/>
          </a:xfrm>
          <a:prstGeom prst="rect">
            <a:avLst/>
          </a:prstGeom>
        </p:spPr>
      </p:pic>
      <p:pic>
        <p:nvPicPr>
          <p:cNvPr id="7" name="Рисунок 6" descr="360_F_226352071_wOWtMmihfuqF0DVSGTZede0oKas4qxv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66" y="3933056"/>
            <a:ext cx="2040227" cy="2040227"/>
          </a:xfrm>
          <a:prstGeom prst="rect">
            <a:avLst/>
          </a:prstGeom>
        </p:spPr>
      </p:pic>
      <p:pic>
        <p:nvPicPr>
          <p:cNvPr id="8" name="Рисунок 7" descr="limpopomirror-avz-20240306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4162104"/>
            <a:ext cx="2661232" cy="1774154"/>
          </a:xfrm>
          <a:prstGeom prst="rect">
            <a:avLst/>
          </a:prstGeom>
        </p:spPr>
      </p:pic>
      <p:pic>
        <p:nvPicPr>
          <p:cNvPr id="9" name="Рисунок 8" descr="premium_photo-1669652639337-c513cc42ead6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1340768"/>
            <a:ext cx="1980220" cy="1980220"/>
          </a:xfrm>
          <a:prstGeom prst="rect">
            <a:avLst/>
          </a:prstGeom>
        </p:spPr>
      </p:pic>
      <p:pic>
        <p:nvPicPr>
          <p:cNvPr id="10" name="Рисунок 9" descr="Red meat - shutterstock_34468160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52829" y="3997660"/>
            <a:ext cx="2023627" cy="202362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79512" y="134076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141277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44208" y="134076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393305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31840" y="393305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393305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6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95536" y="3717032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19872" y="3717032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516216" y="3717032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67544" y="6309320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47864" y="6309320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444208" y="6309320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Name them.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two-loaf-buttermilk-bread-recipe-428146-hero-01-7df94a7938b24def91c6e71a25accd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47564" y="1376772"/>
            <a:ext cx="2052228" cy="2052228"/>
          </a:xfrm>
        </p:spPr>
      </p:pic>
      <p:pic>
        <p:nvPicPr>
          <p:cNvPr id="6" name="Рисунок 5" descr="image-asset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706518"/>
            <a:ext cx="2796010" cy="1572755"/>
          </a:xfrm>
          <a:prstGeom prst="rect">
            <a:avLst/>
          </a:prstGeom>
        </p:spPr>
      </p:pic>
      <p:pic>
        <p:nvPicPr>
          <p:cNvPr id="7" name="Рисунок 6" descr="360_F_226352071_wOWtMmihfuqF0DVSGTZede0oKas4qxv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66" y="3933056"/>
            <a:ext cx="2040227" cy="2040227"/>
          </a:xfrm>
          <a:prstGeom prst="rect">
            <a:avLst/>
          </a:prstGeom>
        </p:spPr>
      </p:pic>
      <p:pic>
        <p:nvPicPr>
          <p:cNvPr id="8" name="Рисунок 7" descr="limpopomirror-avz-20240306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4162104"/>
            <a:ext cx="2661232" cy="1774154"/>
          </a:xfrm>
          <a:prstGeom prst="rect">
            <a:avLst/>
          </a:prstGeom>
        </p:spPr>
      </p:pic>
      <p:pic>
        <p:nvPicPr>
          <p:cNvPr id="9" name="Рисунок 8" descr="premium_photo-1669652639337-c513cc42ead6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1340768"/>
            <a:ext cx="1980220" cy="1980220"/>
          </a:xfrm>
          <a:prstGeom prst="rect">
            <a:avLst/>
          </a:prstGeom>
        </p:spPr>
      </p:pic>
      <p:pic>
        <p:nvPicPr>
          <p:cNvPr id="10" name="Рисунок 9" descr="Red meat - shutterstock_34468160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52829" y="3997660"/>
            <a:ext cx="2023627" cy="202362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79512" y="134076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141277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44208" y="134076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393305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31840" y="393305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72200" y="393305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6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95536" y="3717032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19872" y="3717032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516216" y="3717032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67544" y="6309320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47864" y="6309320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444208" y="6309320"/>
            <a:ext cx="2304256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115616" y="5949280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vampire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11960" y="3356992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bat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36296" y="3356992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witch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87624" y="335699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spider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67944" y="5949280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ghosts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64288" y="5949280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black cat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Содержимое 3" descr="two-loaf-buttermilk-bread-recipe-428146-hero-01-7df94a7938b24def91c6e71a25accd08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2852936"/>
            <a:ext cx="1260140" cy="12412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Trick or Treat?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two-loaf-buttermilk-bread-recipe-428146-hero-01-7df94a7938b24def91c6e71a25accd08.jpg">
            <a:hlinkClick r:id="rId5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83568" y="1412776"/>
            <a:ext cx="1260140" cy="1241281"/>
          </a:xfrm>
        </p:spPr>
      </p:pic>
      <p:sp>
        <p:nvSpPr>
          <p:cNvPr id="11" name="Прямоугольник 10"/>
          <p:cNvSpPr/>
          <p:nvPr/>
        </p:nvSpPr>
        <p:spPr>
          <a:xfrm>
            <a:off x="539552" y="134076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278092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6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6" name="Содержимое 3" descr="two-loaf-buttermilk-bread-recipe-428146-hero-01-7df94a7938b24def91c6e71a25accd08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1412776"/>
            <a:ext cx="1260140" cy="1241281"/>
          </a:xfrm>
          <a:prstGeom prst="rect">
            <a:avLst/>
          </a:prstGeom>
        </p:spPr>
      </p:pic>
      <p:pic>
        <p:nvPicPr>
          <p:cNvPr id="27" name="Содержимое 3" descr="two-loaf-buttermilk-bread-recipe-428146-hero-01-7df94a7938b24def91c6e71a25accd08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1412776"/>
            <a:ext cx="1260140" cy="1241281"/>
          </a:xfrm>
          <a:prstGeom prst="rect">
            <a:avLst/>
          </a:prstGeom>
        </p:spPr>
      </p:pic>
      <p:pic>
        <p:nvPicPr>
          <p:cNvPr id="28" name="Содержимое 3" descr="two-loaf-buttermilk-bread-recipe-428146-hero-01-7df94a7938b24def91c6e71a25accd08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1412776"/>
            <a:ext cx="1260140" cy="1241281"/>
          </a:xfrm>
          <a:prstGeom prst="rect">
            <a:avLst/>
          </a:prstGeom>
        </p:spPr>
      </p:pic>
      <p:pic>
        <p:nvPicPr>
          <p:cNvPr id="29" name="Содержимое 3" descr="two-loaf-buttermilk-bread-recipe-428146-hero-01-7df94a7938b24def91c6e71a25accd08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1412776"/>
            <a:ext cx="1260140" cy="1241281"/>
          </a:xfrm>
          <a:prstGeom prst="rect">
            <a:avLst/>
          </a:prstGeom>
        </p:spPr>
      </p:pic>
      <p:pic>
        <p:nvPicPr>
          <p:cNvPr id="31" name="Содержимое 3" descr="two-loaf-buttermilk-bread-recipe-428146-hero-01-7df94a7938b24def91c6e71a25accd08.jp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2852936"/>
            <a:ext cx="1260140" cy="1241281"/>
          </a:xfrm>
          <a:prstGeom prst="rect">
            <a:avLst/>
          </a:prstGeom>
        </p:spPr>
      </p:pic>
      <p:pic>
        <p:nvPicPr>
          <p:cNvPr id="32" name="Содержимое 3" descr="two-loaf-buttermilk-bread-recipe-428146-hero-01-7df94a7938b24def91c6e71a25accd08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2852936"/>
            <a:ext cx="1260140" cy="1241281"/>
          </a:xfrm>
          <a:prstGeom prst="rect">
            <a:avLst/>
          </a:prstGeom>
        </p:spPr>
      </p:pic>
      <p:pic>
        <p:nvPicPr>
          <p:cNvPr id="33" name="Содержимое 3" descr="two-loaf-buttermilk-bread-recipe-428146-hero-01-7df94a7938b24def91c6e71a25accd08.jpg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2852936"/>
            <a:ext cx="1260140" cy="1241281"/>
          </a:xfrm>
          <a:prstGeom prst="rect">
            <a:avLst/>
          </a:prstGeom>
        </p:spPr>
      </p:pic>
      <p:pic>
        <p:nvPicPr>
          <p:cNvPr id="34" name="Содержимое 3" descr="two-loaf-buttermilk-bread-recipe-428146-hero-01-7df94a7938b24def91c6e71a25accd08.jpg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2852936"/>
            <a:ext cx="1260140" cy="1241281"/>
          </a:xfrm>
          <a:prstGeom prst="rect">
            <a:avLst/>
          </a:prstGeom>
        </p:spPr>
      </p:pic>
      <p:pic>
        <p:nvPicPr>
          <p:cNvPr id="35" name="Содержимое 3" descr="two-loaf-buttermilk-bread-recipe-428146-hero-01-7df94a7938b24def91c6e71a25accd08.jpg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293096"/>
            <a:ext cx="1260140" cy="1241281"/>
          </a:xfrm>
          <a:prstGeom prst="rect">
            <a:avLst/>
          </a:prstGeom>
        </p:spPr>
      </p:pic>
      <p:pic>
        <p:nvPicPr>
          <p:cNvPr id="36" name="Содержимое 3" descr="two-loaf-buttermilk-bread-recipe-428146-hero-01-7df94a7938b24def91c6e71a25accd08.jp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4293096"/>
            <a:ext cx="1260140" cy="1241281"/>
          </a:xfrm>
          <a:prstGeom prst="rect">
            <a:avLst/>
          </a:prstGeom>
        </p:spPr>
      </p:pic>
      <p:pic>
        <p:nvPicPr>
          <p:cNvPr id="37" name="Содержимое 3" descr="two-loaf-buttermilk-bread-recipe-428146-hero-01-7df94a7938b24def91c6e71a25accd08.jpg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4293096"/>
            <a:ext cx="1260140" cy="1241281"/>
          </a:xfrm>
          <a:prstGeom prst="rect">
            <a:avLst/>
          </a:prstGeom>
        </p:spPr>
      </p:pic>
      <p:pic>
        <p:nvPicPr>
          <p:cNvPr id="38" name="Содержимое 3" descr="two-loaf-buttermilk-bread-recipe-428146-hero-01-7df94a7938b24def91c6e71a25accd08.jpg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4293096"/>
            <a:ext cx="1260140" cy="1241281"/>
          </a:xfrm>
          <a:prstGeom prst="rect">
            <a:avLst/>
          </a:prstGeom>
        </p:spPr>
      </p:pic>
      <p:pic>
        <p:nvPicPr>
          <p:cNvPr id="39" name="Содержимое 3" descr="two-loaf-buttermilk-bread-recipe-428146-hero-01-7df94a7938b24def91c6e71a25accd08.jpg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4293096"/>
            <a:ext cx="1260140" cy="124128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051720" y="134076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134076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92080" y="134076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48264" y="134076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51720" y="278092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7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707904" y="278092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8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292080" y="278092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9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948264" y="278092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10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39552" y="4149080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051720" y="4149080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07904" y="4149080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292080" y="4149080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948264" y="4149080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9" name="Стрелка вправо с вырезом 48">
            <a:hlinkClick r:id="rId19" action="ppaction://hlinksldjump"/>
          </p:cNvPr>
          <p:cNvSpPr/>
          <p:nvPr/>
        </p:nvSpPr>
        <p:spPr>
          <a:xfrm>
            <a:off x="8100392" y="6093296"/>
            <a:ext cx="864096" cy="576064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1. When is Halloween celebrated?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October, 31</a:t>
            </a:r>
            <a:r>
              <a:rPr lang="en-US" sz="36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st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B) November, 1</a:t>
            </a:r>
            <a:r>
              <a:rPr lang="en-US" sz="36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st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October, 30</a:t>
            </a:r>
            <a:r>
              <a:rPr lang="en-US" sz="36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th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2. Where did Halloween come from?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England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B) The USA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Scotland and Ireland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ятно 2 4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3. What do children usually do on Halloween?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Write scary letters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B) Wear costumes and collect sweets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C) Hide at home for the whole day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e2aa414361255c95962fd017c2fc908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70680" y="119559"/>
            <a:ext cx="6585696" cy="6585696"/>
          </a:xfrm>
        </p:spPr>
      </p:pic>
      <p:sp>
        <p:nvSpPr>
          <p:cNvPr id="3" name="Прямоугольник 2"/>
          <p:cNvSpPr/>
          <p:nvPr/>
        </p:nvSpPr>
        <p:spPr>
          <a:xfrm>
            <a:off x="1403648" y="188640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188640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188640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213285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213285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213285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6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422108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7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19872" y="4221088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8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52120" y="4293096"/>
            <a:ext cx="50405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9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4. What is Jack-o’-lantern made from?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Cabbage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B) Melon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Pumpkin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5. What do children put on?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Jeans and sweaters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B) Costumes of witches, ghosts and different monsters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C) Shirts and trousers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6. What are “tricks”?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Jokes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B) Tales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Songs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7. What do children say on Halloween?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Candy or death!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B) Wallet or life!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Trick or treat!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8. What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colours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are associated with Halloween?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Red and black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B) Black and white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Orange and black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9. Who is it? “I fly at night because I don’t like light”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Bat 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B) Raven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Witch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10. Who can walk through walls?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Spider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B) Ghost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C) Vampire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11. What is it?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Jack-o’-lantern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B) Funny pumpkin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Creepy melon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nv_2a8SCleF7FaePc51Wr_1n8WZdqH8t06LEyyb1ihxsxSkhIn9Uu0G8LXfx4bQJ-Z07BaAlhxF8wYckZahzBQ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268760"/>
            <a:ext cx="432048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ятно 2 4">
            <a:hlinkClick r:id="rId6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12. What is it?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Vampire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B) Witch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Ghost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nv_2a8SCleF7FaePc51Wr_1n8WZdqH8t06LEyyb1ihxsxSkhIn9Uu0G8LXfx4bQJ-Z07BaAlhxF8wYckZahzBQ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268760"/>
            <a:ext cx="432048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ятно 2 4">
            <a:hlinkClick r:id="rId6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13. What does a witch use as a means of transport?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Broomstick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B) Flying car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Magic carpet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Halloween History &amp; Traditions</a:t>
            </a:r>
            <a:b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204864"/>
            <a:ext cx="6400800" cy="17526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Celebration date: the 31</a:t>
            </a:r>
            <a:r>
              <a:rPr lang="en-US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of October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14. Who doesn’t have any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reflexion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the mirror?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</a:t>
            </a: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Vampire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B) </a:t>
            </a: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Witch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</a:t>
            </a: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Skeleton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15. Who played a trick on the devil?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A) </a:t>
            </a: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Sam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B) </a:t>
            </a: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Tom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C) </a:t>
            </a:r>
            <a:r>
              <a:rPr lang="en-US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Jack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ятно 2 3">
            <a:hlinkClick r:id="rId5" action="ppaction://hlinksldjump"/>
          </p:cNvPr>
          <p:cNvSpPr/>
          <p:nvPr/>
        </p:nvSpPr>
        <p:spPr>
          <a:xfrm>
            <a:off x="0" y="5733256"/>
            <a:ext cx="1763688" cy="980728"/>
          </a:xfrm>
          <a:prstGeom prst="irregularSeal2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7032265915968374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Лента лицом вверх 4">
            <a:hlinkClick r:id="rId4" action="ppaction://hlinksldjump"/>
          </p:cNvPr>
          <p:cNvSpPr/>
          <p:nvPr/>
        </p:nvSpPr>
        <p:spPr>
          <a:xfrm>
            <a:off x="0" y="6093296"/>
            <a:ext cx="1224136" cy="648072"/>
          </a:xfrm>
          <a:prstGeom prst="ribbon2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appy-food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79712" y="764704"/>
            <a:ext cx="5373216" cy="5373216"/>
          </a:xfrm>
        </p:spPr>
      </p:pic>
      <p:sp>
        <p:nvSpPr>
          <p:cNvPr id="5" name="Лента лицом вверх 4">
            <a:hlinkClick r:id="rId4" action="ppaction://hlinksldjump"/>
          </p:cNvPr>
          <p:cNvSpPr/>
          <p:nvPr/>
        </p:nvSpPr>
        <p:spPr>
          <a:xfrm>
            <a:off x="0" y="6093296"/>
            <a:ext cx="1224136" cy="648072"/>
          </a:xfrm>
          <a:prstGeom prst="ribbon2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Who am I?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Hurray!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0" name="Picture 2" descr="princess peach | super mario bros ic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980728"/>
            <a:ext cx="5438775" cy="5438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Spider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wo-loaf-buttermilk-bread-recipe-428146-hero-01-7df94a7938b24def91c6e71a25accd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1340768"/>
            <a:ext cx="4788532" cy="4788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Bat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image-asset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340768"/>
            <a:ext cx="8064896" cy="4536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Witch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premium_photo-1669652639337-c513cc42ead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124744"/>
            <a:ext cx="5436604" cy="5436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Vampire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360_F_226352071_wOWtMmihfuqF0DVSGTZede0oKas4qxv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1124744"/>
            <a:ext cx="5328592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Ghost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limpopomirror-avz-2024030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628799"/>
            <a:ext cx="6768752" cy="451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Black cat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Red meat - shutterstock_3446816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1340768"/>
            <a:ext cx="5040560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</TotalTime>
  <Words>410</Words>
  <Application>Microsoft Office PowerPoint</Application>
  <PresentationFormat>Экран (4:3)</PresentationFormat>
  <Paragraphs>117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October, 23d</vt:lpstr>
      <vt:lpstr>Слайд 2</vt:lpstr>
      <vt:lpstr>Halloween History &amp; Traditions </vt:lpstr>
      <vt:lpstr>Spider</vt:lpstr>
      <vt:lpstr>Bat</vt:lpstr>
      <vt:lpstr>Witch</vt:lpstr>
      <vt:lpstr>Vampire</vt:lpstr>
      <vt:lpstr>Ghost</vt:lpstr>
      <vt:lpstr>Black cat</vt:lpstr>
      <vt:lpstr>Jack-o’-lantern</vt:lpstr>
      <vt:lpstr>Слайд 11</vt:lpstr>
      <vt:lpstr>Слайд 12</vt:lpstr>
      <vt:lpstr>Слайд 13</vt:lpstr>
      <vt:lpstr>Name them.</vt:lpstr>
      <vt:lpstr>Name them.</vt:lpstr>
      <vt:lpstr>Trick or Treat?</vt:lpstr>
      <vt:lpstr>1. When is Halloween celebrated?</vt:lpstr>
      <vt:lpstr>2. Where did Halloween come from?</vt:lpstr>
      <vt:lpstr>3. What do children usually do on Halloween?</vt:lpstr>
      <vt:lpstr>4. What is Jack-o’-lantern made from?</vt:lpstr>
      <vt:lpstr>5. What do children put on?</vt:lpstr>
      <vt:lpstr>6. What are “tricks”?</vt:lpstr>
      <vt:lpstr>7. What do children say on Halloween?</vt:lpstr>
      <vt:lpstr>8. What colours are associated with Halloween?</vt:lpstr>
      <vt:lpstr>9. Who is it? “I fly at night because I don’t like light”</vt:lpstr>
      <vt:lpstr>10. Who can walk through walls?</vt:lpstr>
      <vt:lpstr>11. What is it?</vt:lpstr>
      <vt:lpstr>12. What is it?</vt:lpstr>
      <vt:lpstr>13. What does a witch use as a means of transport?</vt:lpstr>
      <vt:lpstr>14. Who doesn’t have any reflexion in the mirror?</vt:lpstr>
      <vt:lpstr>15. Who played a trick on the devil?</vt:lpstr>
      <vt:lpstr>Слайд 32</vt:lpstr>
      <vt:lpstr>Слайд 33</vt:lpstr>
      <vt:lpstr>Who am I?</vt:lpstr>
      <vt:lpstr>Hurray!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89</cp:revision>
  <dcterms:created xsi:type="dcterms:W3CDTF">2024-10-23T11:46:26Z</dcterms:created>
  <dcterms:modified xsi:type="dcterms:W3CDTF">2025-10-22T20:52:03Z</dcterms:modified>
</cp:coreProperties>
</file>