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3" r:id="rId11"/>
    <p:sldId id="264" r:id="rId12"/>
    <p:sldId id="267" r:id="rId13"/>
    <p:sldId id="269" r:id="rId14"/>
    <p:sldId id="268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56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55AF1-9550-5D6C-772C-17B1F6064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ABEB57-28C3-CB42-499F-D83043751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BBC29F-E482-947B-5C53-D21F9FB7C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493BBC-20E5-B343-FF93-5AF7199F1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EFDF83-E369-0231-E095-72CAE3924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626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CE08E5-BE4F-1D59-3EE8-37F2BB0F3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30F5AB4-9A7F-0AB6-4FB6-DDDAD3FDF0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7A9EA8-3A47-8FEB-8A5B-0560B0FBB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9ABE5A-57BD-2684-1A35-1B5643672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72A4E4-140E-428C-F3E2-AAB591A57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48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361A1D7-3257-A6B0-F20C-8C584AC397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B99B679-07CA-6270-B302-7DF3F76046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3F78A4-224C-A001-8C38-7C532EAD9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BDA31E-E8DA-3F2C-057A-A49A9C07B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B579C0-EB01-980C-0585-44B7878AF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5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44383-F875-5625-E31B-102EB643A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9756AC-5591-3994-1391-77A83ACD5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AB9319-E894-19BE-5A78-EA21EAF42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109C17-224C-B69E-48AA-4035D8BF4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8E28A4-CD00-44F7-7A61-055819F76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58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702BAC-D56E-E102-3E2B-8F536B05A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366EC3-2246-0024-CD7C-94184DCCD8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34C3AA-FD41-2701-DFD7-81EE20FDC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51C673-4BDA-637B-4659-81CEC122C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409665-3145-9B49-1F6E-20928F05C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373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CA613-076A-C2C9-667D-43A34EF50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8AF8BE-7207-BDA0-E1C4-23A7A1FA31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C7A31D-F0E4-102B-5E16-87CBD0F4E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97014F-1A40-177A-308C-F88C25117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CF9CF4-39AF-B258-F21B-F53779D14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03314E-1EAE-7312-983D-23A468AF5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512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7D1539-EF01-DA60-808F-4D1921A10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7D4485-AF48-3ABC-1260-89E0AC615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3C39CF-8477-F8A9-8A43-8E8FBF14C8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6C8E25E-F1F4-BA17-1BF3-54CBA8ED9B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062AC8C-6DB5-8E8F-2FE9-D5E0B1B178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177E9FA-05F5-E7C7-6FD5-01B4E3538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95E8BAC-1995-3264-F636-72DEF037F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AE9553D-8E20-44FE-E716-CB4B2D049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290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F2BC0A-69C3-B12E-9A47-E0ADB8393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B9C5FA-1D89-36CE-8A69-BD9555AB0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B8E1720-B273-1751-0A12-1F4215549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E0791D8-7432-C70C-9C1C-1F188936F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990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B736969-710B-5D9C-F06D-EF8094C34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672F7ED-1160-776A-9607-8C07DB219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CBADD22-6175-9DEF-3404-C3F6E6F76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511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92791D-04F5-1300-585D-EB0A12B60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E8E38C-FDAE-BAC9-771E-89937CAF9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2E4B82-282C-45C1-75E9-B7B667499D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70D9BA-8D09-C6B9-A695-4D93A6AAE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DF8AB2-FF27-236B-B740-5CCC62B80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C2F17F-73AD-0000-85D5-0277D9FBA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377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6A5E0B-4F3E-A354-C5CB-A86D4728F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5CDF6E-0603-34EF-DD3D-FA21CAAEF4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CC93960-380E-9975-5133-D574840700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625C090-AA39-5AE9-0A83-666EB69B4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4ADEE0C-3568-12FC-98A8-B71DEFFC4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F09EF5-5998-BF50-3B1D-061FC8910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281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6CDEF-D811-C843-A1A6-8347FFE06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DB9A15-FFF7-9FD7-078D-C6C34508A4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BFBAA7-B1E0-D197-8034-7AF73A6F2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21CB-1A19-4553-9E2A-3D8483D46997}" type="datetimeFigureOut">
              <a:rPr lang="ru-RU" smtClean="0"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209059-BCFF-400F-7D5D-E938768F80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99B31B-2738-8049-6783-5B9A7FF9CF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91C2E-1508-4E11-8929-BA8DB9871F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7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2A59EB-56AA-C4C0-2AB9-DA39E20F09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3514"/>
            <a:ext cx="9144000" cy="4553833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ложки»</a:t>
            </a:r>
          </a:p>
        </p:txBody>
      </p:sp>
      <p:pic>
        <p:nvPicPr>
          <p:cNvPr id="8" name="Рисунок 7" descr="ÐºÐµÐ´Ñ">
            <a:extLst>
              <a:ext uri="{FF2B5EF4-FFF2-40B4-BE49-F238E27FC236}">
                <a16:creationId xmlns:a16="http://schemas.microsoft.com/office/drawing/2014/main" id="{65C0E6F4-A487-9A95-5AC6-A623FEB3D4F1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88690" y="2676588"/>
            <a:ext cx="4432720" cy="2731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2C29B52-A31B-1F01-397F-A8DEC1DF4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454" y="2622089"/>
            <a:ext cx="3842142" cy="2881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5920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F14E89-A5C8-4107-6844-A309C9E85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8015"/>
            <a:ext cx="10515600" cy="97327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деревянной ложки</a:t>
            </a:r>
          </a:p>
        </p:txBody>
      </p:sp>
      <p:pic>
        <p:nvPicPr>
          <p:cNvPr id="4" name="Объект 3" descr="http://ruvera.ru/data/img/content/1438079265.7397russkaya_derevyannaya_lojka_9.jpg">
            <a:extLst>
              <a:ext uri="{FF2B5EF4-FFF2-40B4-BE49-F238E27FC236}">
                <a16:creationId xmlns:a16="http://schemas.microsoft.com/office/drawing/2014/main" id="{FBAABFAC-28D8-5604-B79E-CD2F7386D19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306" y="984039"/>
            <a:ext cx="4517500" cy="2846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ruvera.ru/data/img/content/1438079249.2637russkaya_derevyannaya_lojka_8.jpg">
            <a:extLst>
              <a:ext uri="{FF2B5EF4-FFF2-40B4-BE49-F238E27FC236}">
                <a16:creationId xmlns:a16="http://schemas.microsoft.com/office/drawing/2014/main" id="{09A154A4-41E1-30CD-B291-9774BA7E66A7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37462" y="956788"/>
            <a:ext cx="4886893" cy="28461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ruvera.ru/data/img/content/1438079139.9523russkaya_derevyannaya_lojka_3.jpg">
            <a:extLst>
              <a:ext uri="{FF2B5EF4-FFF2-40B4-BE49-F238E27FC236}">
                <a16:creationId xmlns:a16="http://schemas.microsoft.com/office/drawing/2014/main" id="{782D1FA1-6175-F603-D0C2-832EB940FAA8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19165" y="3883006"/>
            <a:ext cx="4116819" cy="2936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42100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C89A3-50A4-184F-C365-DE0CB26AB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Ложки – подарок - сувенир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F62AA8-1794-14D5-F744-8796D300E1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908" y="1818082"/>
            <a:ext cx="3453286" cy="353106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E2329F-B07A-9908-D2D0-1EEF86E8FB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77" y="1865638"/>
            <a:ext cx="2839081" cy="21336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72E35DB-34BC-97C5-E63F-F73A2D3377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180" y="4470914"/>
            <a:ext cx="2839081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488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972CB8-6688-B81B-DCE4-BC3ACF229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2727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Ложки – музыкальный инструмент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1D2D772-F750-B190-D9DC-40FC13C6F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4676" y="2001358"/>
            <a:ext cx="2620826" cy="39694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9A21BA9-53FE-6330-DB89-510F775B8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520" y="4116313"/>
            <a:ext cx="3500154" cy="211492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465CCD-3359-4E6F-6029-30A14B8DC9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520" y="1684223"/>
            <a:ext cx="3500154" cy="211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872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5B575E-D0C0-9B5B-5ADC-2D24C1E2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из ложек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88F884-F105-AC75-36BD-10936FCDCC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05" y="2107359"/>
            <a:ext cx="4800095" cy="346382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C11065-D156-98EF-5B8C-9C463490ED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791" y="2107357"/>
            <a:ext cx="4478304" cy="346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0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8025D-0241-8C0F-9205-ED32E7BB0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ложки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5BDA06C-F542-4355-F09A-132FE9F46B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99" y="1453520"/>
            <a:ext cx="2540483" cy="254048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F5A0EB-B264-645D-59E1-CBE984D4F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196" y="1623713"/>
            <a:ext cx="2653753" cy="23395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D199191-F897-4E12-79D9-3D7B3C5F0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443" y="4377020"/>
            <a:ext cx="2847092" cy="219066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51997F-BF49-F8DC-956A-F772339B02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206" y="1551233"/>
            <a:ext cx="2230535" cy="234505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BEB4CF9-D3BF-4F7B-F48B-6686E35C16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73" y="4278783"/>
            <a:ext cx="2389955" cy="238713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C44D905-F09A-6519-7CA9-523CC1D245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690" y="1539628"/>
            <a:ext cx="2286205" cy="246530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28F427C-D404-83FC-E95C-A012A31BB7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75" y="4184333"/>
            <a:ext cx="2725539" cy="272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5302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124E4-9CB9-993B-E264-32B490BCB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23401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ложек г. Нытва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4962179-D100-593F-2A35-FA624C6C80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61" y="936654"/>
            <a:ext cx="4911114" cy="270605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AE5137-15CB-BBBD-EBD2-F58D900F33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423" y="3766601"/>
            <a:ext cx="5924926" cy="30913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F4B174-F96D-2374-A3E0-6860D9664B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584" y="936654"/>
            <a:ext cx="5303216" cy="272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29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0D7E67-E013-B577-D15B-880A7E408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004"/>
            <a:ext cx="10515600" cy="835676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Немного истории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013D6-32B6-B8EC-21A4-A60BA0A7739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78543" y="2264805"/>
            <a:ext cx="4156301" cy="3366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5" descr="cavernicola-1">
            <a:extLst>
              <a:ext uri="{FF2B5EF4-FFF2-40B4-BE49-F238E27FC236}">
                <a16:creationId xmlns:a16="http://schemas.microsoft.com/office/drawing/2014/main" id="{3F728D38-EFC7-4D6A-4309-2C28ADFDF2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64958" y="1967202"/>
            <a:ext cx="5588841" cy="3840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8873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92952-0D1D-6550-ECB5-4DA871494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1392"/>
            <a:ext cx="10515600" cy="847788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Каменная ложка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AD05556-9E97-03EA-3C44-156CE646A6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518" y="1853020"/>
            <a:ext cx="4675059" cy="3743497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3E15E7-79AB-1B29-6EDF-BE07E973CB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0500" y="1848082"/>
            <a:ext cx="4144298" cy="374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15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C07F5-DD4D-AE6F-59B0-58B01637B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645" y="231901"/>
            <a:ext cx="10515600" cy="1209339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Ложки из морских ракушек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3F0D1C9-5048-761C-D242-123D9A7703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968" y="2264806"/>
            <a:ext cx="3524375" cy="293092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9DB047-2BEF-063F-A3D0-A26DFE1DE7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540" y="2264806"/>
            <a:ext cx="3430357" cy="293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47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04750A-F06B-BEA9-B2E0-D082A9DD0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847"/>
            <a:ext cx="10515600" cy="1112448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Костяная ложка и из коры дерева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40247D7-9317-FCE7-DA3B-5324F3C3EB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350" y="2246638"/>
            <a:ext cx="4384276" cy="2767423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647CC0-90D7-6608-8841-49433BD877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46638"/>
            <a:ext cx="4355555" cy="275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286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826B6-5134-77AA-F46D-188AC3323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3734"/>
            <a:ext cx="10515600" cy="1015559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Деревянные ложки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EAD5B31-3026-5154-FCD3-FE9319F2B2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0261" y="1526348"/>
            <a:ext cx="3784768" cy="2174028"/>
          </a:xfrm>
          <a:prstGeom prst="rect">
            <a:avLst/>
          </a:prstGeom>
        </p:spPr>
      </p:pic>
      <p:pic>
        <p:nvPicPr>
          <p:cNvPr id="6" name="Рисунок 5" descr="http://ruvera.ru/data/img/content/1438079224.2451russkaya_derevyannaya_lojka_7.jpg">
            <a:extLst>
              <a:ext uri="{FF2B5EF4-FFF2-40B4-BE49-F238E27FC236}">
                <a16:creationId xmlns:a16="http://schemas.microsoft.com/office/drawing/2014/main" id="{00709899-D4A9-DF1B-80F2-3FD65FB2AA72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4630" y="1490044"/>
            <a:ext cx="3901844" cy="22466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BB37C2-C71D-FF54-F202-5947DF6597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03" t="17091" r="10756"/>
          <a:stretch/>
        </p:blipFill>
        <p:spPr>
          <a:xfrm>
            <a:off x="3684117" y="4180888"/>
            <a:ext cx="4174440" cy="267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0761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CD0F57-34A0-BACB-4909-085F8402A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ложки всегда носили с собой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51D0091-BC16-87F8-184D-C501668DEE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163" y="2639818"/>
            <a:ext cx="3238500" cy="23717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3590A0-A0CD-8DAF-6593-AA2D9F46E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4303" y="2337735"/>
            <a:ext cx="5018490" cy="324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151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BF5FC-6FB6-5689-CCCB-06A0177E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богатых были ложки из золота и серебра, и называли их царскими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22C379D-6C09-0084-858C-1BF407A601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585" y="1883301"/>
            <a:ext cx="3066356" cy="2613798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D703E2-418A-455F-DC85-A0A24FD7A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369" y="1714581"/>
            <a:ext cx="3685714" cy="2800000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3BF8648E-FE56-90A0-9F58-FF52710015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3263" y="4176302"/>
            <a:ext cx="3621773" cy="2406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8383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BE96F2-D115-FCA6-7C2C-BE3E211D9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143" y="85174"/>
            <a:ext cx="10515600" cy="1191172"/>
          </a:xfrm>
        </p:spPr>
        <p:txBody>
          <a:bodyPr/>
          <a:lstStyle/>
          <a:p>
            <a:pPr algn="ctr"/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Резные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расписные ложки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E0BC2D5-A1AA-58F6-5EC9-E4FBAE97C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36" b="5373"/>
          <a:stretch/>
        </p:blipFill>
        <p:spPr>
          <a:xfrm>
            <a:off x="1603098" y="1336242"/>
            <a:ext cx="3697893" cy="2012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6223EE-574C-D3A2-DAD6-2CC37E6242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856" y="1366189"/>
            <a:ext cx="2793758" cy="19526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88E6401-ACD1-83BD-0D3C-9B9EF2DBE1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816" y="3438606"/>
            <a:ext cx="48768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974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66</Words>
  <Application>Microsoft Office PowerPoint</Application>
  <PresentationFormat>Широкоэкранный</PresentationFormat>
  <Paragraphs>15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Немного истории</vt:lpstr>
      <vt:lpstr>Каменная ложка</vt:lpstr>
      <vt:lpstr>Ложки из морских ракушек</vt:lpstr>
      <vt:lpstr>Костяная ложка и из коры дерева</vt:lpstr>
      <vt:lpstr>Деревянные ложки</vt:lpstr>
      <vt:lpstr>На Руси ложки всегда носили с собой</vt:lpstr>
      <vt:lpstr>У богатых были ложки из золота и серебра, и называли их царскими</vt:lpstr>
      <vt:lpstr>Резные, расписные ложки</vt:lpstr>
      <vt:lpstr>Изготовление деревянной ложки</vt:lpstr>
      <vt:lpstr>Ложки – подарок - сувенир</vt:lpstr>
      <vt:lpstr>Ложки – музыкальный инструмент</vt:lpstr>
      <vt:lpstr>Театр из ложек</vt:lpstr>
      <vt:lpstr>Современные ложки</vt:lpstr>
      <vt:lpstr>Музей ложек г. Нытва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Демина Марина Адамовна</dc:creator>
  <cp:lastModifiedBy>Демина Марина Адамовна</cp:lastModifiedBy>
  <cp:revision>13</cp:revision>
  <dcterms:created xsi:type="dcterms:W3CDTF">2024-04-04T18:35:37Z</dcterms:created>
  <dcterms:modified xsi:type="dcterms:W3CDTF">2024-04-04T19:38:48Z</dcterms:modified>
</cp:coreProperties>
</file>