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91" r:id="rId1"/>
  </p:sldMasterIdLst>
  <p:notesMasterIdLst>
    <p:notesMasterId r:id="rId28"/>
  </p:notesMasterIdLst>
  <p:sldIdLst>
    <p:sldId id="305" r:id="rId2"/>
    <p:sldId id="306" r:id="rId3"/>
    <p:sldId id="25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36" r:id="rId14"/>
    <p:sldId id="316" r:id="rId15"/>
    <p:sldId id="327" r:id="rId16"/>
    <p:sldId id="339" r:id="rId17"/>
    <p:sldId id="340" r:id="rId18"/>
    <p:sldId id="329" r:id="rId19"/>
    <p:sldId id="330" r:id="rId20"/>
    <p:sldId id="331" r:id="rId21"/>
    <p:sldId id="332" r:id="rId22"/>
    <p:sldId id="333" r:id="rId23"/>
    <p:sldId id="334" r:id="rId24"/>
    <p:sldId id="283" r:id="rId25"/>
    <p:sldId id="338" r:id="rId26"/>
    <p:sldId id="30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0ED8"/>
    <a:srgbClr val="B200C0"/>
    <a:srgbClr val="1003BD"/>
    <a:srgbClr val="945AB8"/>
    <a:srgbClr val="4C2961"/>
    <a:srgbClr val="703D8F"/>
    <a:srgbClr val="3333FF"/>
    <a:srgbClr val="5FFD63"/>
    <a:srgbClr val="FBFF65"/>
    <a:srgbClr val="2BD5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92" autoAdjust="0"/>
    <p:restoredTop sz="94660"/>
  </p:normalViewPr>
  <p:slideViewPr>
    <p:cSldViewPr>
      <p:cViewPr>
        <p:scale>
          <a:sx n="50" d="100"/>
          <a:sy n="50" d="100"/>
        </p:scale>
        <p:origin x="-91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67859F8-B831-42D5-9B7F-BA29D1B38828}" type="datetimeFigureOut">
              <a:rPr lang="ru-RU"/>
              <a:pPr>
                <a:defRPr/>
              </a:pPr>
              <a:t>30.03.2017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65334B-8043-48D7-A2E3-6AFAC3091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D2812F-BF55-452E-9A31-F77B9B404EE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льга\Рабочий стол\шаблоны\дьщ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3904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392906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  <p:pic>
        <p:nvPicPr>
          <p:cNvPr id="9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8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9301" y="3929066"/>
            <a:ext cx="2974699" cy="2928934"/>
          </a:xfrm>
          <a:prstGeom prst="rect">
            <a:avLst/>
          </a:prstGeom>
          <a:noFill/>
        </p:spPr>
      </p:pic>
      <p:pic>
        <p:nvPicPr>
          <p:cNvPr id="9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10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9301" y="3929066"/>
            <a:ext cx="2974699" cy="2928934"/>
          </a:xfrm>
          <a:prstGeom prst="rect">
            <a:avLst/>
          </a:prstGeom>
          <a:noFill/>
        </p:spPr>
      </p:pic>
      <p:pic>
        <p:nvPicPr>
          <p:cNvPr id="11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7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  <p:pic>
        <p:nvPicPr>
          <p:cNvPr id="8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  <p:pic>
        <p:nvPicPr>
          <p:cNvPr id="7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  <p:pic>
        <p:nvPicPr>
          <p:cNvPr id="9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2" descr="C:\Documents and Settings\Ольга\Рабочий стол\шаблоны\щпг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515" y="914384"/>
            <a:ext cx="6036485" cy="5943616"/>
          </a:xfrm>
          <a:prstGeom prst="rect">
            <a:avLst/>
          </a:prstGeom>
          <a:noFill/>
        </p:spPr>
      </p:pic>
      <p:pic>
        <p:nvPicPr>
          <p:cNvPr id="9" name="Picture 2" descr="C:\Documents and Settings\Ольга\Рабочий стол\шаблоны\flovin4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254" y="4408324"/>
            <a:ext cx="2438422" cy="246093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7"/>
            <a:ext cx="6572296" cy="2857520"/>
          </a:xfrm>
        </p:spPr>
        <p:txBody>
          <a:bodyPr>
            <a:noAutofit/>
          </a:bodyPr>
          <a:lstStyle/>
          <a:p>
            <a:pPr algn="l"/>
            <a: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  <a:t>Что может быть семьи дороже?</a:t>
            </a:r>
            <a:b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</a:br>
            <a: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  <a:t>Теплом встречает отчий дом,</a:t>
            </a:r>
            <a:b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</a:br>
            <a: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  <a:t>Здесь ждут тебя всегда с любовью,</a:t>
            </a:r>
            <a:b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</a:br>
            <a:r>
              <a:rPr lang="ru-RU" sz="3000" dirty="0" smtClean="0">
                <a:solidFill>
                  <a:srgbClr val="002060"/>
                </a:solidFill>
                <a:effectLst/>
                <a:latin typeface="+mn-lt"/>
              </a:rPr>
              <a:t>И провожают в путь с добром. </a:t>
            </a:r>
            <a:endParaRPr lang="ru-RU" sz="3000" dirty="0">
              <a:solidFill>
                <a:srgbClr val="002060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solege.fr/images/Fotolia_8081180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928934"/>
            <a:ext cx="500066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marL="0" lvl="0" indent="1905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Мамы старшая сестра —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виду вовсе не стара,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улыбкой спросит: «Как живёте?»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в гости к нам приехал?..</a:t>
            </a:r>
          </a:p>
          <a:p>
            <a:endParaRPr lang="ru-RU" dirty="0"/>
          </a:p>
        </p:txBody>
      </p:sp>
      <p:pic>
        <p:nvPicPr>
          <p:cNvPr id="18434" name="Picture 2" descr="http://muzan.ru/uploads/images/k/a/r/karinka_i_mama_ejo_ja_umeu_lub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428868"/>
            <a:ext cx="5156215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marL="0" lvl="0" indent="1905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же с маминой сестрой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Приезжает к нам порой?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меня с улыбкой глядя,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«Здравствуй!» — говорит мне...</a:t>
            </a:r>
            <a:endParaRPr lang="ru-RU" sz="3000" dirty="0">
              <a:solidFill>
                <a:srgbClr val="002060"/>
              </a:solidFill>
            </a:endParaRPr>
          </a:p>
        </p:txBody>
      </p:sp>
      <p:pic>
        <p:nvPicPr>
          <p:cNvPr id="17410" name="Picture 2" descr="http://komuchtopodarit.ru/wp-content/uploads/2015/08/podarok-dyade-ili-te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496"/>
            <a:ext cx="47625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marL="0" lvl="0" indent="19050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родные, с кем живёте,</a:t>
            </a:r>
          </a:p>
          <a:p>
            <a:pPr marL="0" lvl="0" indent="190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Даже дядя или тётя,</a:t>
            </a:r>
          </a:p>
          <a:p>
            <a:pPr marL="0" lvl="0" indent="190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Непременно вам -  друзья,</a:t>
            </a:r>
          </a:p>
          <a:p>
            <a:pPr marL="0" lvl="0" indent="19050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вы — одна …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6386" name="Picture 2" descr="http://soccomms.ru/wp-content/uploads/2016/01/Publ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85992"/>
            <a:ext cx="6894525" cy="4364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marL="0" lvl="0" indent="19050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4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marL="0" lvl="0" indent="19050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День Семьи</a:t>
            </a:r>
          </a:p>
          <a:p>
            <a:endParaRPr lang="ru-RU" dirty="0"/>
          </a:p>
        </p:txBody>
      </p:sp>
      <p:pic>
        <p:nvPicPr>
          <p:cNvPr id="40962" name="Picture 2" descr="http://www.teleport2001.ru/files/teleport/images/2013/07/01/vernost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215106" cy="45101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4000" dirty="0" smtClean="0"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Пословицы</a:t>
            </a: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 семье согласно, так идёт дело прекрасно.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 семье, где нет согласия, добра не бывает.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-В семью, где лад, счастье дорогу не забывает.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 хорошей семье, хорошие дети растут.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-Дерево держится корнями, а человек семьёй.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-Земля без воды мертва, человек без семьи — пустоцвет.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-На что и клад, когда в семье лад.</a:t>
            </a:r>
          </a:p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-Семье, где помогают друг другу, беды не страшны.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4643446"/>
            <a:ext cx="3429024" cy="157163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180ED8"/>
                </a:solidFill>
                <a:effectLst/>
                <a:cs typeface="Mongolian Baiti" pitchFamily="66" charset="0"/>
              </a:rPr>
              <a:t>Семейные праздники</a:t>
            </a:r>
            <a:endParaRPr lang="ru-RU" sz="4400" dirty="0">
              <a:solidFill>
                <a:srgbClr val="180ED8"/>
              </a:solidFill>
              <a:effectLst/>
              <a:cs typeface="Mongolian Baiti" pitchFamily="66" charset="0"/>
            </a:endParaRPr>
          </a:p>
        </p:txBody>
      </p:sp>
      <p:pic>
        <p:nvPicPr>
          <p:cNvPr id="13314" name="Picture 2" descr="https://www.beboss.ru/listings/rb/19014/photos/rbxBKqy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357430"/>
            <a:ext cx="4929222" cy="4143372"/>
          </a:xfrm>
          <a:prstGeom prst="rect">
            <a:avLst/>
          </a:prstGeom>
          <a:noFill/>
        </p:spPr>
      </p:pic>
      <p:pic>
        <p:nvPicPr>
          <p:cNvPr id="6" name="Рисунок 5" descr="https://im2-tub-ru.yandex.net/i?id=300e6770c1cf79bb9a6f1ba83b82cde6&amp;n=33&amp;h=190&amp;w=28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421484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1538" y="5367338"/>
            <a:ext cx="6929486" cy="80486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180ED8"/>
                </a:solidFill>
                <a:effectLst/>
                <a:cs typeface="Mongolian Baiti" pitchFamily="66" charset="0"/>
              </a:rPr>
              <a:t>Составление родословной</a:t>
            </a:r>
            <a:endParaRPr lang="ru-RU" sz="4400" dirty="0">
              <a:solidFill>
                <a:srgbClr val="180ED8"/>
              </a:solidFill>
              <a:effectLst/>
              <a:cs typeface="Mongolian Baiti" pitchFamily="66" charset="0"/>
            </a:endParaRPr>
          </a:p>
        </p:txBody>
      </p:sp>
      <p:pic>
        <p:nvPicPr>
          <p:cNvPr id="13314" name="Picture 2" descr="http://cs461.vk.me/u12357881/119012474/x_a631f73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04"/>
            <a:ext cx="6572296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www.playcast.ru/uploads/2016/03/20/1790517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6700"/>
            <a:ext cx="8686800" cy="6324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1571612"/>
            <a:ext cx="457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Загляните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семейный 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chemeClr val="bg1"/>
                  </a:solidFill>
                </a:ln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альбом…</a:t>
            </a:r>
            <a:endParaRPr lang="ru-RU" sz="5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7224" y="5367338"/>
            <a:ext cx="7286676" cy="80486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180ED8"/>
                </a:solidFill>
                <a:effectLst/>
              </a:rPr>
              <a:t>Семейный отдых на природе</a:t>
            </a:r>
            <a:endParaRPr lang="ru-RU" sz="4000" dirty="0">
              <a:solidFill>
                <a:srgbClr val="180ED8"/>
              </a:solidFill>
              <a:effectLst/>
            </a:endParaRPr>
          </a:p>
        </p:txBody>
      </p:sp>
      <p:pic>
        <p:nvPicPr>
          <p:cNvPr id="11268" name="Picture 4" descr="http://club.foto.ru/gallery/images/photo/2013/08/20/21937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643866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367338"/>
            <a:ext cx="8858280" cy="80486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180ED8"/>
                </a:solidFill>
              </a:rPr>
              <a:t>Семейное посещение музеев, театров</a:t>
            </a:r>
            <a:endParaRPr lang="ru-RU" sz="4000" dirty="0">
              <a:solidFill>
                <a:srgbClr val="180ED8"/>
              </a:solidFill>
            </a:endParaRPr>
          </a:p>
        </p:txBody>
      </p:sp>
      <p:pic>
        <p:nvPicPr>
          <p:cNvPr id="10242" name="Picture 2" descr="http://www.admrad.ru/news/data/upimages/gepress/img_0338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428604"/>
            <a:ext cx="6786611" cy="4957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</a:t>
            </a: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 МЫ.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</a:rPr>
              <a:t>    </a:t>
            </a: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 я,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 папа и мама моя,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это Павлик — братишка родной,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 котик пушистенький мой,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это бабушки две дорогие,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и сестрёнки мои озорные,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это крёстный, и тёти, и дяди,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 ёлка в красивом наряде,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 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— это праздник за круглым столом,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это счастье, </a:t>
            </a:r>
            <a:br>
              <a:rPr lang="ru-RU" sz="2800" dirty="0" smtClean="0">
                <a:solidFill>
                  <a:srgbClr val="002060"/>
                </a:solidFill>
                <a:effectLst/>
              </a:rPr>
            </a:br>
            <a:r>
              <a:rPr lang="ru-RU" sz="2800" dirty="0" smtClean="0">
                <a:solidFill>
                  <a:srgbClr val="FF0000"/>
                </a:solidFill>
                <a:effectLst/>
              </a:rPr>
              <a:t>Семья</a:t>
            </a:r>
            <a:r>
              <a:rPr lang="ru-RU" sz="2800" dirty="0" smtClean="0">
                <a:solidFill>
                  <a:srgbClr val="002060"/>
                </a:solidFill>
                <a:effectLst/>
              </a:rPr>
              <a:t> — это дом, где любят и ждут, и         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</a:rPr>
              <a:t>                     не помнят о злом.</a:t>
            </a:r>
          </a:p>
          <a:p>
            <a:pPr algn="r"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</a:rPr>
              <a:t>Виктор </a:t>
            </a:r>
            <a:r>
              <a:rPr lang="ru-RU" sz="2800" dirty="0" err="1" smtClean="0">
                <a:solidFill>
                  <a:srgbClr val="002060"/>
                </a:solidFill>
                <a:effectLst/>
              </a:rPr>
              <a:t>Капицкий</a:t>
            </a:r>
            <a:endParaRPr lang="ru-RU" sz="28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180ED8"/>
                </a:solidFill>
                <a:effectLst/>
              </a:rPr>
              <a:t>Коллекционирование</a:t>
            </a:r>
            <a:endParaRPr lang="ru-RU" sz="4400" dirty="0">
              <a:solidFill>
                <a:srgbClr val="180ED8"/>
              </a:solidFill>
              <a:effectLst/>
            </a:endParaRPr>
          </a:p>
        </p:txBody>
      </p:sp>
      <p:pic>
        <p:nvPicPr>
          <p:cNvPr id="5" name="Рисунок 4" descr="https://im2-tub-ru.yandex.net/i?id=393248a25d7caf9f9eb849004ef9c7a5&amp;n=33&amp;h=190&amp;w=285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 bwMode="auto">
          <a:xfrm>
            <a:off x="1357290" y="571480"/>
            <a:ext cx="6643734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180ED8"/>
                </a:solidFill>
                <a:effectLst/>
              </a:rPr>
              <a:t>Забота о престарелых</a:t>
            </a:r>
            <a:endParaRPr lang="ru-RU" sz="4000" dirty="0">
              <a:solidFill>
                <a:srgbClr val="180ED8"/>
              </a:solidFill>
              <a:effectLst/>
            </a:endParaRPr>
          </a:p>
        </p:txBody>
      </p:sp>
      <p:pic>
        <p:nvPicPr>
          <p:cNvPr id="5" name="Рисунок 4" descr="https://im0-tub-ru.yandex.net/i?id=1df5d14a04233bfdce486d4bc7f929ec&amp;n=33&amp;h=190&amp;w=25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00042"/>
            <a:ext cx="700092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180ED8"/>
                </a:solidFill>
                <a:effectLst/>
              </a:rPr>
              <a:t>Подарки</a:t>
            </a:r>
            <a:endParaRPr lang="ru-RU" sz="4400" dirty="0">
              <a:solidFill>
                <a:srgbClr val="180ED8"/>
              </a:solidFill>
              <a:effectLst/>
            </a:endParaRPr>
          </a:p>
        </p:txBody>
      </p:sp>
      <p:pic>
        <p:nvPicPr>
          <p:cNvPr id="7170" name="Picture 2" descr="http://qulady.ru/images/qulady/2016/09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7358114" cy="5114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180ED8"/>
                </a:solidFill>
                <a:effectLst/>
              </a:rPr>
              <a:t>Семейные реликвии</a:t>
            </a:r>
            <a:endParaRPr lang="ru-RU" sz="4400" dirty="0">
              <a:solidFill>
                <a:srgbClr val="180ED8"/>
              </a:solidFill>
              <a:effectLst/>
            </a:endParaRPr>
          </a:p>
        </p:txBody>
      </p:sp>
      <p:pic>
        <p:nvPicPr>
          <p:cNvPr id="5" name="Рисунок 4" descr="https://im2-tub-ru.yandex.net/i?id=2496d899d63c9a308c6cce4fc8dd7889&amp;n=33&amp;h=190&amp;w=24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500042"/>
            <a:ext cx="650085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effectLst/>
              </a:rPr>
              <a:t>«Счастлив тот, кто счастлив у себя дома»</a:t>
            </a:r>
          </a:p>
          <a:p>
            <a:pPr algn="r">
              <a:buNone/>
            </a:pPr>
            <a:r>
              <a:rPr lang="ru-RU" sz="4000" dirty="0" smtClean="0">
                <a:solidFill>
                  <a:srgbClr val="FF0000"/>
                </a:solidFill>
                <a:effectLst/>
              </a:rPr>
              <a:t>                                              </a:t>
            </a:r>
            <a:r>
              <a:rPr lang="ru-RU" dirty="0" smtClean="0">
                <a:solidFill>
                  <a:srgbClr val="180ED8"/>
                </a:solidFill>
                <a:effectLst/>
              </a:rPr>
              <a:t>                          Л.Н.Толстой</a:t>
            </a:r>
          </a:p>
        </p:txBody>
      </p:sp>
      <p:pic>
        <p:nvPicPr>
          <p:cNvPr id="5122" name="Picture 2" descr="http://static9.depositphotos.com/1594308/1166/i/950/depositphotos_11662390-Family-of-fi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214555"/>
            <a:ext cx="5922142" cy="4376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0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sz="4000" dirty="0" smtClean="0">
              <a:solidFill>
                <a:srgbClr val="002060"/>
              </a:solidFill>
            </a:endParaRPr>
          </a:p>
          <a:p>
            <a:r>
              <a:rPr lang="ru-RU" sz="4000" dirty="0" smtClean="0">
                <a:solidFill>
                  <a:srgbClr val="FF0000"/>
                </a:solidFill>
              </a:rPr>
              <a:t>Мама и папа для меня самые …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Свою семью я считаю…</a:t>
            </a:r>
          </a:p>
          <a:p>
            <a:r>
              <a:rPr lang="ru-RU" sz="4000" dirty="0" smtClean="0">
                <a:solidFill>
                  <a:srgbClr val="FF0000"/>
                </a:solidFill>
              </a:rPr>
              <a:t>Родным я хочу пожелать…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Documents and Settings\Ольга\Рабочий стол\картинки\блестяшки- цветочки\d0a1d0bed0bbd0bdd0b5d187d0bdd0b0d18f20d180d0b0d0b4d0bed181d182d18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-285776"/>
            <a:ext cx="358775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857232"/>
            <a:ext cx="7858180" cy="192882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180ED8"/>
                </a:solidFill>
                <a:effectLst/>
              </a:rPr>
              <a:t>ЛЮБИТЕ И ЦЕНИТЕ СВОЮ </a:t>
            </a:r>
            <a:r>
              <a:rPr lang="ru-RU" sz="3600" dirty="0" smtClean="0">
                <a:solidFill>
                  <a:srgbClr val="FF0000"/>
                </a:solidFill>
                <a:effectLst/>
              </a:rPr>
              <a:t>СЕМЬЮ !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244334"/>
            <a:ext cx="8358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dirty="0" smtClean="0">
                <a:ln w="11430"/>
                <a:solidFill>
                  <a:srgbClr val="180ED8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 ЗА    ВНИМАНИЕ  !</a:t>
            </a:r>
            <a:endParaRPr lang="ru-RU" sz="4400" b="1" dirty="0">
              <a:ln w="11430"/>
              <a:solidFill>
                <a:srgbClr val="180ED8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642919"/>
            <a:ext cx="8447088" cy="5715040"/>
          </a:xfrm>
        </p:spPr>
        <p:txBody>
          <a:bodyPr>
            <a:normAutofit lnSpcReduction="10000"/>
          </a:bodyPr>
          <a:lstStyle/>
          <a:p>
            <a:pPr marR="0" algn="ctr" eaLnBrk="1" hangingPunct="1"/>
            <a:endParaRPr lang="ru-RU" sz="5400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6000" i="0" dirty="0" smtClean="0">
                <a:solidFill>
                  <a:srgbClr val="180ED8"/>
                </a:solidFill>
                <a:effectLst/>
                <a:latin typeface="Monotype Corsiva" pitchFamily="66" charset="0"/>
              </a:rPr>
              <a:t>«</a:t>
            </a:r>
            <a:r>
              <a:rPr lang="en-US" sz="6000" i="0" dirty="0" smtClean="0">
                <a:solidFill>
                  <a:srgbClr val="180ED8"/>
                </a:solidFill>
                <a:effectLst/>
                <a:latin typeface="Monotype Corsiva" pitchFamily="66" charset="0"/>
              </a:rPr>
              <a:t>C</a:t>
            </a:r>
            <a:r>
              <a:rPr lang="ru-RU" sz="6000" i="0" dirty="0" err="1" smtClean="0">
                <a:solidFill>
                  <a:srgbClr val="180ED8"/>
                </a:solidFill>
                <a:effectLst/>
                <a:latin typeface="Monotype Corsiva" pitchFamily="66" charset="0"/>
              </a:rPr>
              <a:t>емья</a:t>
            </a:r>
            <a:r>
              <a:rPr lang="ru-RU" sz="6000" i="0" dirty="0" smtClean="0">
                <a:solidFill>
                  <a:srgbClr val="180ED8"/>
                </a:solidFill>
                <a:effectLst/>
                <a:latin typeface="Monotype Corsiva" pitchFamily="66" charset="0"/>
              </a:rPr>
              <a:t> и семейные традиции»</a:t>
            </a:r>
          </a:p>
          <a:p>
            <a:endParaRPr lang="ru-RU" sz="6000" i="0" dirty="0" smtClean="0">
              <a:solidFill>
                <a:srgbClr val="945AB8"/>
              </a:solidFill>
              <a:effectLst/>
              <a:latin typeface="Monotype Corsiva" pitchFamily="66" charset="0"/>
            </a:endParaRPr>
          </a:p>
          <a:p>
            <a:r>
              <a:rPr lang="ru-RU" sz="2800" i="0" dirty="0" smtClean="0">
                <a:solidFill>
                  <a:srgbClr val="4C2961"/>
                </a:solidFill>
                <a:effectLst/>
                <a:latin typeface="Monotype Corsiva" pitchFamily="66" charset="0"/>
              </a:rPr>
              <a:t>Выполнила: учитель начальных классов</a:t>
            </a:r>
          </a:p>
          <a:p>
            <a:r>
              <a:rPr lang="ru-RU" sz="2800" i="0" dirty="0" smtClean="0">
                <a:solidFill>
                  <a:srgbClr val="4C2961"/>
                </a:solidFill>
                <a:effectLst/>
                <a:latin typeface="Monotype Corsiva" pitchFamily="66" charset="0"/>
              </a:rPr>
              <a:t>   МБОУ «Павловская средняя общеобразовательная школа</a:t>
            </a:r>
          </a:p>
          <a:p>
            <a:pPr algn="l"/>
            <a:r>
              <a:rPr lang="ru-RU" sz="2800" i="0" dirty="0" smtClean="0">
                <a:solidFill>
                  <a:srgbClr val="4C2961"/>
                </a:solidFill>
                <a:effectLst/>
                <a:latin typeface="Monotype Corsiva" pitchFamily="66" charset="0"/>
              </a:rPr>
              <a:t>                           Милькова Ирина Валентиновна</a:t>
            </a:r>
          </a:p>
          <a:p>
            <a:endParaRPr lang="ru-RU" sz="1800" dirty="0" smtClean="0">
              <a:effectLst/>
              <a:latin typeface="Monotype Corsiva" pitchFamily="66" charset="0"/>
            </a:endParaRPr>
          </a:p>
        </p:txBody>
      </p:sp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792163" y="6021388"/>
            <a:ext cx="6875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Кто милее всех на свете?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Кого любят очень дети?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вопрос отвечу прямо: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— Всех милее наша... </a:t>
            </a:r>
          </a:p>
          <a:p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2439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579" name="Picture 3" descr="http://khabmama.ru/files/u/20131119_singlemothers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643182"/>
            <a:ext cx="4346583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Кто научит гвоздь забить,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Даст машину порулить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 подскажет, как быть смелым,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Сильным, ловким и умелым?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Все вы знаете, ребята, —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Это наш любимый...</a:t>
            </a:r>
            <a:endParaRPr lang="ru-RU" sz="3000" dirty="0">
              <a:solidFill>
                <a:srgbClr val="002060"/>
              </a:solidFill>
              <a:effectLst/>
            </a:endParaRPr>
          </a:p>
        </p:txBody>
      </p:sp>
      <p:pic>
        <p:nvPicPr>
          <p:cNvPr id="23554" name="Picture 2" descr="http://kursktv.ru/sites/default/files/le-lien-pere-enfant-malmene-par-le-divorce-32128_w1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786190"/>
            <a:ext cx="4357718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marL="0" lvl="0" indent="1905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любить не устает,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Пироги для нас печет,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Вкусные оладушки?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наша... </a:t>
            </a:r>
          </a:p>
          <a:p>
            <a:endParaRPr lang="ru-RU" dirty="0"/>
          </a:p>
        </p:txBody>
      </p:sp>
      <p:pic>
        <p:nvPicPr>
          <p:cNvPr id="22530" name="Picture 2" descr="http://www.culture-chel.ru/Storage/Image/PublicationItem/Image/big/12829/Fbb0I8iF3H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428868"/>
            <a:ext cx="457203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marL="0" lvl="0" indent="1905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всю жизнь работал,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Окружал заботой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Внуков, бабушку, детей,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Уважал простых людей?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пенсии уж много лет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Нестареющий наш... </a:t>
            </a:r>
          </a:p>
          <a:p>
            <a:endParaRPr lang="ru-RU" dirty="0"/>
          </a:p>
        </p:txBody>
      </p:sp>
      <p:pic>
        <p:nvPicPr>
          <p:cNvPr id="21506" name="Picture 2" descr="http://cocktailshake.ru/press-tsentr/i2.php?f=23908019.jpg&amp;w=600&amp;h=3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428999"/>
            <a:ext cx="5000660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Кто веселый карапузик —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Шустро ползает на пузе?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Удивительный мальчишка —</a:t>
            </a:r>
          </a:p>
          <a:p>
            <a:pPr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Это младший мой...</a:t>
            </a:r>
          </a:p>
          <a:p>
            <a:endParaRPr lang="ru-RU" dirty="0"/>
          </a:p>
        </p:txBody>
      </p:sp>
      <p:pic>
        <p:nvPicPr>
          <p:cNvPr id="20482" name="Picture 2" descr="http://static6.depositphotos.com/1015530/557/i/950/depositphotos_5575305-stock-photo-sister-is-feeding-her-lit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496"/>
            <a:ext cx="4572032" cy="3581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marL="0" lvl="0" indent="1905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любит и меня, и братца,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больше любит наряжаться? </a:t>
            </a: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Очень модная девчонка —</a:t>
            </a:r>
            <a:endParaRPr lang="ru-RU" sz="3000" dirty="0" smtClean="0"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1905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старшая... </a:t>
            </a:r>
          </a:p>
          <a:p>
            <a:endParaRPr lang="ru-RU" dirty="0"/>
          </a:p>
        </p:txBody>
      </p:sp>
      <p:pic>
        <p:nvPicPr>
          <p:cNvPr id="19458" name="Picture 2" descr="http://s1.fotokto.ru/photo/full/309/30954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643182"/>
            <a:ext cx="4987929" cy="3316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42530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TS102425308</Template>
  <TotalTime>775</TotalTime>
  <Words>367</Words>
  <Application>Microsoft Office PowerPoint</Application>
  <PresentationFormat>Экран (4:3)</PresentationFormat>
  <Paragraphs>91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TS102425308</vt:lpstr>
      <vt:lpstr>Что может быть семьи дороже? Теплом встречает отчий дом, Здесь ждут тебя всегда с любовью, И провожают в путь с добром.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</dc:title>
  <dc:creator>User</dc:creator>
  <cp:lastModifiedBy>SamLab.ws</cp:lastModifiedBy>
  <cp:revision>80</cp:revision>
  <dcterms:created xsi:type="dcterms:W3CDTF">2011-11-29T18:53:56Z</dcterms:created>
  <dcterms:modified xsi:type="dcterms:W3CDTF">2017-03-30T18:18:41Z</dcterms:modified>
</cp:coreProperties>
</file>