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D9BE1D7-CBDF-4368-A0EA-AC610E6D9589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FFFB552-D8C1-42F9-90B9-36BF4ECEA34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267178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Напольная </a:t>
            </a:r>
            <a:r>
              <a:rPr lang="ru-RU" sz="3600" dirty="0"/>
              <a:t>игра «Следопыт</a:t>
            </a:r>
            <a:r>
              <a:rPr lang="ru-RU" sz="3600" dirty="0" smtClean="0"/>
              <a:t>»</a:t>
            </a:r>
            <a:br>
              <a:rPr lang="ru-RU" sz="3600" dirty="0" smtClean="0"/>
            </a:br>
            <a:r>
              <a:rPr lang="ru-RU" sz="3600" b="1" dirty="0" smtClean="0"/>
              <a:t>Интегрированное занятие </a:t>
            </a:r>
            <a:r>
              <a:rPr lang="ru-RU" sz="3600" b="1" dirty="0"/>
              <a:t>- </a:t>
            </a:r>
            <a:r>
              <a:rPr lang="ru-RU" sz="3600" b="1" dirty="0" smtClean="0"/>
              <a:t>игра </a:t>
            </a:r>
            <a:r>
              <a:rPr lang="ru-RU" sz="3600" b="1" dirty="0"/>
              <a:t>по физической культуре и экологии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для 6 – 9 класса (по ФГОС)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4286256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/>
              <a:t>Зайберт Константин </a:t>
            </a:r>
            <a:r>
              <a:rPr lang="ru-RU" sz="2000" dirty="0" smtClean="0"/>
              <a:t>Владимирович, учитель </a:t>
            </a:r>
            <a:r>
              <a:rPr lang="ru-RU" sz="2000" dirty="0"/>
              <a:t>физической культуры ГБОУ СО «СОШ п. Алексеевка Хвалынского района им. В.М. Пашина»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5" name="Содержимое 4" descr="напольная игра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5138" y="2681685"/>
            <a:ext cx="3821110" cy="286583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Игра прошла проверку в 6, 7,8,9 классах. Судьями выступали ученики старших классов.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5" name="Содержимое 4" descr="напольная игра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5138" y="2518569"/>
            <a:ext cx="4038600" cy="302895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На региональном семинаре в сентябре 2019 года игру попробовали гости вместе с детьми.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5" name="Содержимое 4" descr="напольная игр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5138" y="2518569"/>
            <a:ext cx="4038600" cy="302895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Конспект игры вошел в сборник лучших практик учителей Саратовской области, который вышел в Саратове в 2019 году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5" name="Содержимое 4" descr="20191126_13344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214554"/>
            <a:ext cx="4313408" cy="336388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Модульность игры, простота принципов позволяют применять ее на уроках и внеклассных мероприятиях любого предмета. Нет особых требований к месту: можно в классе, а можно и в коридоре.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формировать умение  работать в команде, в соответствие с правилами и соблюдением техники безопасности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научить взаимодействовать со сверстниками в процессе выполнения заданий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формировать умение работать с инструкцией, </a:t>
            </a:r>
            <a:endParaRPr lang="ru-RU" dirty="0" smtClean="0"/>
          </a:p>
          <a:p>
            <a:r>
              <a:rPr lang="ru-RU" dirty="0" smtClean="0"/>
              <a:t>стимулировать </a:t>
            </a:r>
            <a:r>
              <a:rPr lang="ru-RU" dirty="0"/>
              <a:t>развитие творческих способностей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навыка планирования деятельности, </a:t>
            </a:r>
            <a:endParaRPr lang="ru-RU" dirty="0" smtClean="0"/>
          </a:p>
          <a:p>
            <a:r>
              <a:rPr lang="ru-RU" dirty="0" smtClean="0"/>
              <a:t>выявить </a:t>
            </a:r>
            <a:r>
              <a:rPr lang="ru-RU" dirty="0"/>
              <a:t>лидеров.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Формируемые УДД: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/>
              <a:t>предметные; </a:t>
            </a:r>
            <a:r>
              <a:rPr lang="ru-RU" dirty="0"/>
              <a:t>иметь представление о тестовых заданиях по физической подготовленности и вариантах их оценки, организовывать </a:t>
            </a:r>
            <a:r>
              <a:rPr lang="ru-RU" dirty="0" err="1"/>
              <a:t>здоровьесберегающую</a:t>
            </a:r>
            <a:r>
              <a:rPr lang="ru-RU" dirty="0"/>
              <a:t> жизнедеятельность с  помощью  разминки, умение различать команды, выполнять двигательные действия;</a:t>
            </a:r>
          </a:p>
          <a:p>
            <a:r>
              <a:rPr lang="ru-RU" b="1" i="1" dirty="0"/>
              <a:t> </a:t>
            </a:r>
            <a:r>
              <a:rPr lang="ru-RU" b="1" i="1" dirty="0" err="1"/>
              <a:t>метапредметные</a:t>
            </a:r>
            <a:r>
              <a:rPr lang="ru-RU" b="1" i="1" dirty="0"/>
              <a:t>:  </a:t>
            </a:r>
            <a:r>
              <a:rPr lang="ru-RU" dirty="0"/>
              <a:t>принимать и сохранять цели и задачи учебной деятельности, определять общие цели и пути их достижения, договариваться о распределении функций и ролей в совместной деятельности, адекватно оценивать своё поведение и поведение окружающих, уметь работать с инструкцией;</a:t>
            </a:r>
          </a:p>
          <a:p>
            <a:r>
              <a:rPr lang="ru-RU" b="1" i="1" dirty="0"/>
              <a:t> личностные: </a:t>
            </a:r>
            <a:r>
              <a:rPr lang="ru-RU" dirty="0"/>
              <a:t>развитие адекватной мотивации учебной деятельности; умение общаться, анализировать, творчески применять полученные знания в игровой и учебной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Сюжет и основные правила игры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помнят настольные игры, где бросая кубик, дети переходят по кружочкам, чтобы быстрее пройти от старта до финиша.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Перенесем игру на пол и увеличим масштаб до спортивного зала. Играем командами.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Сюжет и основные правила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каждой станции нужно выполнить общее для команды задание. Скорость продвижения зависит от качества выполнения. А качество зависит от слаженности команды.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Задания из биологии, экологии, физической культуры и творческие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 задания из физической культуры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/>
              <a:t>Составить акробатическую пирамиду ( по сложности)</a:t>
            </a:r>
          </a:p>
          <a:p>
            <a:endParaRPr lang="ru-RU" dirty="0"/>
          </a:p>
        </p:txBody>
      </p:sp>
      <p:pic>
        <p:nvPicPr>
          <p:cNvPr id="6" name="Содержимое 5" descr="акроб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6248" y="1571612"/>
            <a:ext cx="4038600" cy="1408117"/>
          </a:xfrm>
          <a:prstGeom prst="rect">
            <a:avLst/>
          </a:prstGeom>
        </p:spPr>
      </p:pic>
      <p:pic>
        <p:nvPicPr>
          <p:cNvPr id="5" name="Рисунок 4" descr="акроба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86248" y="4643446"/>
            <a:ext cx="2643206" cy="1624006"/>
          </a:xfrm>
          <a:prstGeom prst="rect">
            <a:avLst/>
          </a:prstGeom>
        </p:spPr>
      </p:pic>
      <p:pic>
        <p:nvPicPr>
          <p:cNvPr id="7" name="Рисунок 6" descr="акр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286248" y="2928934"/>
            <a:ext cx="2214578" cy="17145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задания из экологии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/>
              <a:t>Разделить мусор (без ошибок – 2 шага, с ошибками 1 шаг)</a:t>
            </a:r>
          </a:p>
          <a:p>
            <a:endParaRPr lang="ru-RU" dirty="0"/>
          </a:p>
        </p:txBody>
      </p:sp>
      <p:pic>
        <p:nvPicPr>
          <p:cNvPr id="1026" name="Picture 2" descr="C:\Program Files\Microsoft Office\MEDIA\CAGCAT10\j0293240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000240"/>
            <a:ext cx="3978619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задания из биологии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/>
              <a:t>Определить птиц по голосам.  ( по числу ответов)</a:t>
            </a:r>
          </a:p>
        </p:txBody>
      </p:sp>
      <p:pic>
        <p:nvPicPr>
          <p:cNvPr id="5" name="Содержимое 4" descr="синиц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97034" y="2143116"/>
            <a:ext cx="4389766" cy="3185317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творческого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/>
              <a:t>Передать информацию без слов и звуков ( получилось – шаг вперед, есть ошибки -повторение)</a:t>
            </a:r>
          </a:p>
          <a:p>
            <a:endParaRPr lang="ru-RU" dirty="0"/>
          </a:p>
        </p:txBody>
      </p:sp>
      <p:pic>
        <p:nvPicPr>
          <p:cNvPr id="5" name="Содержимое 4" descr="mimyi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2143116"/>
            <a:ext cx="4383901" cy="292406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368</TotalTime>
  <Words>402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</vt:lpstr>
      <vt:lpstr>Напольная игра «Следопыт» Интегрированное занятие - игра по физической культуре и экологии для 6 – 9 класса (по ФГОС) </vt:lpstr>
      <vt:lpstr>Задачи занятия</vt:lpstr>
      <vt:lpstr>Формируемые УДД: </vt:lpstr>
      <vt:lpstr>Сюжет и основные правила игры</vt:lpstr>
      <vt:lpstr>Сюжет и основные правила игры</vt:lpstr>
      <vt:lpstr>Пример задания из физической культуры</vt:lpstr>
      <vt:lpstr>Пример задания из экологии</vt:lpstr>
      <vt:lpstr>Пример задания из биологии</vt:lpstr>
      <vt:lpstr>Пример творческого задания</vt:lpstr>
      <vt:lpstr>Итоги</vt:lpstr>
      <vt:lpstr>Итоги</vt:lpstr>
      <vt:lpstr>Итоги</vt:lpstr>
      <vt:lpstr>Итоги</vt:lpstr>
    </vt:vector>
  </TitlesOfParts>
  <Company>МОУ СОШ п. Алексеевка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Напольная игра «Следопыт» Интегрированное занятие - игра по физической культуре и экологии для 6 – 9 класса (по ФГОС) </dc:title>
  <dc:creator>Ученик</dc:creator>
  <cp:lastModifiedBy>Ученик</cp:lastModifiedBy>
  <cp:revision>5</cp:revision>
  <dcterms:created xsi:type="dcterms:W3CDTF">2021-01-28T05:46:17Z</dcterms:created>
  <dcterms:modified xsi:type="dcterms:W3CDTF">2021-01-28T11:54:19Z</dcterms:modified>
</cp:coreProperties>
</file>