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296" r:id="rId5"/>
    <p:sldId id="302" r:id="rId6"/>
    <p:sldId id="299" r:id="rId7"/>
    <p:sldId id="301" r:id="rId8"/>
    <p:sldId id="303" r:id="rId9"/>
    <p:sldId id="319" r:id="rId10"/>
    <p:sldId id="320" r:id="rId11"/>
    <p:sldId id="321" r:id="rId12"/>
    <p:sldId id="322" r:id="rId13"/>
    <p:sldId id="323" r:id="rId14"/>
    <p:sldId id="304" r:id="rId15"/>
    <p:sldId id="307" r:id="rId16"/>
    <p:sldId id="308" r:id="rId17"/>
    <p:sldId id="309" r:id="rId18"/>
    <p:sldId id="310" r:id="rId19"/>
    <p:sldId id="312" r:id="rId20"/>
    <p:sldId id="311" r:id="rId21"/>
    <p:sldId id="313" r:id="rId22"/>
    <p:sldId id="315" r:id="rId23"/>
    <p:sldId id="316" r:id="rId24"/>
    <p:sldId id="317" r:id="rId25"/>
    <p:sldId id="318" r:id="rId26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02" userDrawn="1">
          <p15:clr>
            <a:srgbClr val="A4A3A4"/>
          </p15:clr>
        </p15:guide>
        <p15:guide id="2" pos="585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C2D8"/>
    <a:srgbClr val="C9D6E5"/>
    <a:srgbClr val="D0DBE8"/>
    <a:srgbClr val="CA6F07"/>
    <a:srgbClr val="245995"/>
    <a:srgbClr val="969696"/>
    <a:srgbClr val="446992"/>
    <a:srgbClr val="0F253E"/>
    <a:srgbClr val="8FA1B3"/>
    <a:srgbClr val="7984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5620" autoAdjust="0"/>
  </p:normalViewPr>
  <p:slideViewPr>
    <p:cSldViewPr snapToGrid="0" showGuides="1">
      <p:cViewPr varScale="1">
        <p:scale>
          <a:sx n="74" d="100"/>
          <a:sy n="74" d="100"/>
        </p:scale>
        <p:origin x="84" y="612"/>
      </p:cViewPr>
      <p:guideLst>
        <p:guide orient="horz" pos="1502"/>
        <p:guide pos="5858"/>
      </p:guideLst>
    </p:cSldViewPr>
  </p:slideViewPr>
  <p:outlineViewPr>
    <p:cViewPr>
      <p:scale>
        <a:sx n="33" d="100"/>
        <a:sy n="33" d="100"/>
      </p:scale>
      <p:origin x="0" y="-16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286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C27E3961-5613-64C6-63C3-6085D0CDAE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06D1F08-FF42-95F6-3130-AE63E56048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/>
            </a:lvl1pPr>
          </a:lstStyle>
          <a:p>
            <a:pPr rtl="0"/>
            <a:fld id="{6B0A635D-C2B0-4636-9ECE-88BEDE5BF8F9}" type="datetime1">
              <a:rPr lang="ru-RU" smtClean="0"/>
              <a:t>24.03.2024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CD5B35B-A046-EC3C-A80E-3D9D12C1498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202DDE3-703C-8B4C-9506-EC0A39AACDD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/>
            </a:lvl1pPr>
          </a:lstStyle>
          <a:p>
            <a:pPr rtl="0"/>
            <a:fld id="{BB8DC1D1-B6C2-C644-8BF1-C34DBFFE1C7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34793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ерхний колонтитул 7">
            <a:extLst>
              <a:ext uri="{FF2B5EF4-FFF2-40B4-BE49-F238E27FC236}">
                <a16:creationId xmlns:a16="http://schemas.microsoft.com/office/drawing/2014/main" id="{A894A48D-3417-BE20-3062-A366096904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RU"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endParaRPr lang="ru-RU"/>
          </a:p>
        </p:txBody>
      </p:sp>
      <p:sp>
        <p:nvSpPr>
          <p:cNvPr id="9" name="Образ слайда 8">
            <a:extLst>
              <a:ext uri="{FF2B5EF4-FFF2-40B4-BE49-F238E27FC236}">
                <a16:creationId xmlns:a16="http://schemas.microsoft.com/office/drawing/2014/main" id="{AC9ED954-709D-51DC-3EA0-0E06FE1D72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RU"/>
            </a:defPPr>
          </a:lstStyle>
          <a:p>
            <a:pPr rtl="0"/>
            <a:endParaRPr lang="ru-RU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id="{1F57F2FB-2942-7663-E6DB-E3A976549D5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RU"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endParaRPr lang="ru-RU"/>
          </a:p>
        </p:txBody>
      </p:sp>
      <p:sp>
        <p:nvSpPr>
          <p:cNvPr id="11" name="Дата 10">
            <a:extLst>
              <a:ext uri="{FF2B5EF4-FFF2-40B4-BE49-F238E27FC236}">
                <a16:creationId xmlns:a16="http://schemas.microsoft.com/office/drawing/2014/main" id="{ED31FE42-8AA6-DC9C-5EE7-8737143C1DD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RU"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307981A-DBA8-4B87-A4F1-9ADC24B802AB}" type="datetime1">
              <a:rPr lang="ru-RU" smtClean="0"/>
              <a:t>24.03.2024</a:t>
            </a:fld>
            <a:endParaRPr lang="ru-RU" dirty="0"/>
          </a:p>
        </p:txBody>
      </p:sp>
      <p:sp>
        <p:nvSpPr>
          <p:cNvPr id="12" name="Заметки 11">
            <a:extLst>
              <a:ext uri="{FF2B5EF4-FFF2-40B4-BE49-F238E27FC236}">
                <a16:creationId xmlns:a16="http://schemas.microsoft.com/office/drawing/2014/main" id="{5F659C92-43C4-05C5-9170-5CF256AF99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RU"/>
            </a:defPPr>
          </a:lstStyle>
          <a:p>
            <a:pPr lvl="0" rtl="0"/>
            <a:r>
              <a:rPr lang="ru-RU"/>
              <a:t>Щелкните, чтобы изменить стили текста образца слайда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74923A81-0599-8ECF-BDF0-A4898D4682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RU" sz="1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rtl="0"/>
            <a:fld id="{FDBF3159-94EB-4F6B-8273-09F1A6B019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651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Calibri" panose="020F0502020204030204" pitchFamily="34" charset="0"/>
        <a:ea typeface="+mn-ea"/>
        <a:cs typeface="Calibri" panose="020F0502020204030204" pitchFamily="34" charset="0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fld id="{017105BD-6D6F-49DB-9DE4-D4A6452D7E5F}" type="slidenum">
              <a:rPr lang="ru-RU" altLang="zh-CN" noProof="0" smtClean="0"/>
              <a:t>1</a:t>
            </a:fld>
            <a:endParaRPr lang="ru-RU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4053597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fld id="{017105BD-6D6F-49DB-9DE4-D4A6452D7E5F}" type="slidenum">
              <a:rPr lang="ru-RU" altLang="zh-CN" smtClean="0"/>
              <a:t>3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1258156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</a:lstStyle>
          <a:p>
            <a:pPr rtl="0"/>
            <a:fld id="{017105BD-6D6F-49DB-9DE4-D4A6452D7E5F}" type="slidenum">
              <a:rPr lang="ru-RU" altLang="zh-CN" noProof="0" smtClean="0"/>
              <a:t>4</a:t>
            </a:fld>
            <a:endParaRPr lang="ru-RU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1650795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изображением">
    <p:bg>
      <p:bgPr>
        <a:solidFill>
          <a:schemeClr val="bg2">
            <a:lumMod val="90000"/>
            <a:alpha val="3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EC2501B-DEA6-190E-3633-E32F635B7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7678" y="2099221"/>
            <a:ext cx="5257793" cy="2057441"/>
          </a:xfrm>
        </p:spPr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cxnSp>
        <p:nvCxnSpPr>
          <p:cNvPr id="24" name="Прямая соединительная линия 2">
            <a:extLst>
              <a:ext uri="{FF2B5EF4-FFF2-40B4-BE49-F238E27FC236}">
                <a16:creationId xmlns:a16="http://schemas.microsoft.com/office/drawing/2014/main" id="{F1FCCFDB-D985-4322-AC87-F69214893708}"/>
              </a:ext>
            </a:extLst>
          </p:cNvPr>
          <p:cNvCxnSpPr/>
          <p:nvPr userDrawn="1"/>
        </p:nvCxnSpPr>
        <p:spPr>
          <a:xfrm>
            <a:off x="6337678" y="5127894"/>
            <a:ext cx="0" cy="760288"/>
          </a:xfrm>
          <a:prstGeom prst="line">
            <a:avLst/>
          </a:prstGeom>
          <a:noFill/>
          <a:ln w="28575" cap="flat" cmpd="sng" algn="ctr">
            <a:solidFill>
              <a:srgbClr val="D84400"/>
            </a:solidFill>
            <a:prstDash val="solid"/>
            <a:miter lim="800000"/>
          </a:ln>
          <a:effectLst/>
        </p:spPr>
      </p:cxnSp>
      <p:sp>
        <p:nvSpPr>
          <p:cNvPr id="27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EA8265B5-83C5-4AE9-88AB-3F2443B57F0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430039" y="5127894"/>
            <a:ext cx="1570612" cy="76028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800" b="0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/>
              <a:t>Образец заголовка </a:t>
            </a:r>
          </a:p>
        </p:txBody>
      </p:sp>
      <p:sp>
        <p:nvSpPr>
          <p:cNvPr id="47" name="Контент 47">
            <a:extLst>
              <a:ext uri="{FF2B5EF4-FFF2-40B4-BE49-F238E27FC236}">
                <a16:creationId xmlns:a16="http://schemas.microsoft.com/office/drawing/2014/main" id="{0FFAAB58-ABE4-41AC-B94E-432936CE030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764288" y="927906"/>
            <a:ext cx="4405503" cy="5066346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изображение≈≈</a:t>
            </a:r>
          </a:p>
        </p:txBody>
      </p:sp>
      <p:sp>
        <p:nvSpPr>
          <p:cNvPr id="9" name="Полилиния: Фигура 11">
            <a:extLst>
              <a:ext uri="{FF2B5EF4-FFF2-40B4-BE49-F238E27FC236}">
                <a16:creationId xmlns:a16="http://schemas.microsoft.com/office/drawing/2014/main" id="{9ECA281C-F2CB-AE9D-DCD6-F94D3FEE2E67}"/>
              </a:ext>
            </a:extLst>
          </p:cNvPr>
          <p:cNvSpPr/>
          <p:nvPr userDrawn="1"/>
        </p:nvSpPr>
        <p:spPr>
          <a:xfrm>
            <a:off x="4339864" y="5413455"/>
            <a:ext cx="829927" cy="949454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66495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8">
          <p15:clr>
            <a:srgbClr val="FBAE40"/>
          </p15:clr>
        </p15:guide>
        <p15:guide id="2" orient="horz" pos="52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участника коман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4">
            <a:extLst>
              <a:ext uri="{FF2B5EF4-FFF2-40B4-BE49-F238E27FC236}">
                <a16:creationId xmlns:a16="http://schemas.microsoft.com/office/drawing/2014/main" id="{DCA6F28B-ACF1-D3CB-8968-4F64BEA02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0" name="Контент 47">
            <a:extLst>
              <a:ext uri="{FF2B5EF4-FFF2-40B4-BE49-F238E27FC236}">
                <a16:creationId xmlns:a16="http://schemas.microsoft.com/office/drawing/2014/main" id="{E2F72F6F-0172-47B0-8D9E-0EED383332E2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1114798" y="2560353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rtlCol="0" anchor="ctr">
            <a:noAutofit/>
          </a:bodyPr>
          <a:lstStyle>
            <a:lvl1pPr marL="0" indent="0" algn="l">
              <a:buFontTx/>
              <a:buNone/>
              <a:defRPr lang="ru-RU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zh-CN" dirty="0"/>
          </a:p>
        </p:txBody>
      </p:sp>
      <p:sp>
        <p:nvSpPr>
          <p:cNvPr id="52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2369DDD8-CFC2-4980-A0DB-411AA173B47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14003" y="4764289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53" name="Контент 47">
            <a:extLst>
              <a:ext uri="{FF2B5EF4-FFF2-40B4-BE49-F238E27FC236}">
                <a16:creationId xmlns:a16="http://schemas.microsoft.com/office/drawing/2014/main" id="{B66AC261-5929-40D2-A646-8F16675DE3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14003" y="5295180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61" name="Контент 47">
            <a:extLst>
              <a:ext uri="{FF2B5EF4-FFF2-40B4-BE49-F238E27FC236}">
                <a16:creationId xmlns:a16="http://schemas.microsoft.com/office/drawing/2014/main" id="{B33A9FB2-1610-4389-B352-D99255F77BEC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3623536" y="1840730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rtlCol="0" anchor="ctr">
            <a:noAutofit/>
          </a:bodyPr>
          <a:lstStyle>
            <a:lvl1pPr marL="0" indent="0" algn="l">
              <a:buFontTx/>
              <a:buNone/>
              <a:defRPr lang="ru-RU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zh-CN" dirty="0"/>
          </a:p>
        </p:txBody>
      </p:sp>
      <p:sp>
        <p:nvSpPr>
          <p:cNvPr id="21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DEE851A8-3FB7-B319-A053-BE08A45763C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3720440" y="4045832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2" name="Контент 47">
            <a:extLst>
              <a:ext uri="{FF2B5EF4-FFF2-40B4-BE49-F238E27FC236}">
                <a16:creationId xmlns:a16="http://schemas.microsoft.com/office/drawing/2014/main" id="{5743B59B-3EAA-B249-07CE-9C9C5B0B6AB1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3720440" y="4576723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62" name="Контент 47">
            <a:extLst>
              <a:ext uri="{FF2B5EF4-FFF2-40B4-BE49-F238E27FC236}">
                <a16:creationId xmlns:a16="http://schemas.microsoft.com/office/drawing/2014/main" id="{0AC60B87-71AC-4AA8-9AE7-B3B427BACB12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6113401" y="2560353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rtlCol="0" anchor="ctr">
            <a:noAutofit/>
          </a:bodyPr>
          <a:lstStyle>
            <a:lvl1pPr marL="0" indent="0" algn="l">
              <a:buFontTx/>
              <a:buNone/>
              <a:defRPr lang="ru-RU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zh-CN" dirty="0"/>
          </a:p>
        </p:txBody>
      </p:sp>
      <p:sp>
        <p:nvSpPr>
          <p:cNvPr id="19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110FBA5D-2CEB-4D44-16CA-0F24099B1401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18710" y="4764289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0" name="Контент 47">
            <a:extLst>
              <a:ext uri="{FF2B5EF4-FFF2-40B4-BE49-F238E27FC236}">
                <a16:creationId xmlns:a16="http://schemas.microsoft.com/office/drawing/2014/main" id="{2108E774-D145-FA07-58F1-7DB37A30A59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218710" y="5295180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63" name="Контент 47">
            <a:extLst>
              <a:ext uri="{FF2B5EF4-FFF2-40B4-BE49-F238E27FC236}">
                <a16:creationId xmlns:a16="http://schemas.microsoft.com/office/drawing/2014/main" id="{05B25D7D-82BA-4FF5-9C92-4AD181847515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8500328" y="1836331"/>
            <a:ext cx="2368061" cy="2102177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rtlCol="0" anchor="ctr">
            <a:noAutofit/>
          </a:bodyPr>
          <a:lstStyle>
            <a:lvl1pPr marL="0" indent="0" algn="l">
              <a:buFontTx/>
              <a:buNone/>
              <a:defRPr lang="ru-RU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zh-CN" dirty="0"/>
          </a:p>
        </p:txBody>
      </p:sp>
      <p:sp>
        <p:nvSpPr>
          <p:cNvPr id="25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A9C2624B-E6E6-C673-E8FF-F4BF909C3AC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635340" y="4045832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6" name="Контент 47">
            <a:extLst>
              <a:ext uri="{FF2B5EF4-FFF2-40B4-BE49-F238E27FC236}">
                <a16:creationId xmlns:a16="http://schemas.microsoft.com/office/drawing/2014/main" id="{A003837A-CCD7-3699-D86F-CB884CA4C67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635340" y="4576723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89028585-56FF-7B3D-783D-D06964F7C099}"/>
              </a:ext>
            </a:extLst>
          </p:cNvPr>
          <p:cNvSpPr>
            <a:spLocks noGrp="1"/>
          </p:cNvSpPr>
          <p:nvPr>
            <p:ph type="ftr" sz="quarter" idx="58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Название презентации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D090978-DDC9-0FA2-2CFD-733C8B854F3C}"/>
              </a:ext>
            </a:extLst>
          </p:cNvPr>
          <p:cNvSpPr>
            <a:spLocks noGrp="1"/>
          </p:cNvSpPr>
          <p:nvPr>
            <p:ph type="sldNum" sz="quarter" idx="59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226368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участников коман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B92FA2A-46BA-2A19-C3CE-EC6985867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74" y="2367293"/>
            <a:ext cx="3909993" cy="3629708"/>
          </a:xfrm>
        </p:spPr>
        <p:txBody>
          <a:bodyPr rtlCol="0" anchor="t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8" name="Контент 47">
            <a:extLst>
              <a:ext uri="{FF2B5EF4-FFF2-40B4-BE49-F238E27FC236}">
                <a16:creationId xmlns:a16="http://schemas.microsoft.com/office/drawing/2014/main" id="{BF9EDF7D-3BB1-43C0-92BB-091CCC520477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4269796" y="436455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39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15896C2C-7C25-4BC0-AF9B-DF590A2909A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520210" y="522515"/>
            <a:ext cx="2289842" cy="626551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40" name="Контент 47">
            <a:extLst>
              <a:ext uri="{FF2B5EF4-FFF2-40B4-BE49-F238E27FC236}">
                <a16:creationId xmlns:a16="http://schemas.microsoft.com/office/drawing/2014/main" id="{CAC554EF-FF8F-4055-A716-E82F461413B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520211" y="1165881"/>
            <a:ext cx="2289842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lang="ru-RU" sz="1400" b="0" i="0">
                <a:solidFill>
                  <a:schemeClr val="accent6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56" name="Контент 47">
            <a:extLst>
              <a:ext uri="{FF2B5EF4-FFF2-40B4-BE49-F238E27FC236}">
                <a16:creationId xmlns:a16="http://schemas.microsoft.com/office/drawing/2014/main" id="{4F0742C0-A9F2-4886-B17E-6915399483C3}"/>
              </a:ext>
            </a:extLst>
          </p:cNvPr>
          <p:cNvSpPr>
            <a:spLocks noGrp="1"/>
          </p:cNvSpPr>
          <p:nvPr>
            <p:ph type="pic" sz="quarter" idx="72"/>
          </p:nvPr>
        </p:nvSpPr>
        <p:spPr>
          <a:xfrm>
            <a:off x="8059916" y="436455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41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CE3DC674-39AB-43B9-AC30-97A68D22159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309889" y="642667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42" name="Контент 47">
            <a:extLst>
              <a:ext uri="{FF2B5EF4-FFF2-40B4-BE49-F238E27FC236}">
                <a16:creationId xmlns:a16="http://schemas.microsoft.com/office/drawing/2014/main" id="{F12189CA-0E22-41A5-91FD-03761860993D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309891" y="1165881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48" name="Контент 47">
            <a:extLst>
              <a:ext uri="{FF2B5EF4-FFF2-40B4-BE49-F238E27FC236}">
                <a16:creationId xmlns:a16="http://schemas.microsoft.com/office/drawing/2014/main" id="{A962C62E-F92F-445A-9243-8B433747A548}"/>
              </a:ext>
            </a:extLst>
          </p:cNvPr>
          <p:cNvSpPr>
            <a:spLocks noGrp="1"/>
          </p:cNvSpPr>
          <p:nvPr>
            <p:ph type="pic" sz="quarter" idx="69"/>
          </p:nvPr>
        </p:nvSpPr>
        <p:spPr>
          <a:xfrm>
            <a:off x="4269796" y="2004222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43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DE6F9463-BB2D-43FC-BE8F-21D3F9A2539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5520210" y="2105171"/>
            <a:ext cx="2193021" cy="617418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44" name="Контент 47">
            <a:extLst>
              <a:ext uri="{FF2B5EF4-FFF2-40B4-BE49-F238E27FC236}">
                <a16:creationId xmlns:a16="http://schemas.microsoft.com/office/drawing/2014/main" id="{7DF27694-08A2-4530-B763-5A9B9D4DC6E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520212" y="2739721"/>
            <a:ext cx="2193021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61" name="Контент 47">
            <a:extLst>
              <a:ext uri="{FF2B5EF4-FFF2-40B4-BE49-F238E27FC236}">
                <a16:creationId xmlns:a16="http://schemas.microsoft.com/office/drawing/2014/main" id="{2EA753B3-D0BB-4484-85D1-E28345D99F4C}"/>
              </a:ext>
            </a:extLst>
          </p:cNvPr>
          <p:cNvSpPr>
            <a:spLocks noGrp="1"/>
          </p:cNvSpPr>
          <p:nvPr>
            <p:ph type="pic" sz="quarter" idx="73"/>
          </p:nvPr>
        </p:nvSpPr>
        <p:spPr>
          <a:xfrm>
            <a:off x="8059916" y="2004222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 dirty="0"/>
          </a:p>
        </p:txBody>
      </p:sp>
      <p:sp>
        <p:nvSpPr>
          <p:cNvPr id="45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20398AA4-3D68-487D-BE7C-9F1D45E3F5FF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09890" y="2032203"/>
            <a:ext cx="2098039" cy="701144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46" name="Контент 47">
            <a:extLst>
              <a:ext uri="{FF2B5EF4-FFF2-40B4-BE49-F238E27FC236}">
                <a16:creationId xmlns:a16="http://schemas.microsoft.com/office/drawing/2014/main" id="{6B623D7A-5E96-42AB-9B1F-14E445503187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309890" y="2746407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49" name="Контент 47">
            <a:extLst>
              <a:ext uri="{FF2B5EF4-FFF2-40B4-BE49-F238E27FC236}">
                <a16:creationId xmlns:a16="http://schemas.microsoft.com/office/drawing/2014/main" id="{EAA5B0EA-1F3B-4D8B-9BB9-F9037A393705}"/>
              </a:ext>
            </a:extLst>
          </p:cNvPr>
          <p:cNvSpPr>
            <a:spLocks noGrp="1"/>
          </p:cNvSpPr>
          <p:nvPr>
            <p:ph type="pic" sz="quarter" idx="70"/>
          </p:nvPr>
        </p:nvSpPr>
        <p:spPr>
          <a:xfrm>
            <a:off x="4269796" y="3571991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47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2C93687D-1E42-4B01-9F16-9FA098CE1153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5520210" y="3775516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50" name="Контент 47">
            <a:extLst>
              <a:ext uri="{FF2B5EF4-FFF2-40B4-BE49-F238E27FC236}">
                <a16:creationId xmlns:a16="http://schemas.microsoft.com/office/drawing/2014/main" id="{7AB91474-458B-45F7-9773-FA375C2CF7FD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520211" y="4312077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62" name="Контент 47">
            <a:extLst>
              <a:ext uri="{FF2B5EF4-FFF2-40B4-BE49-F238E27FC236}">
                <a16:creationId xmlns:a16="http://schemas.microsoft.com/office/drawing/2014/main" id="{52E587E7-A09A-4FB2-8774-8073E737F106}"/>
              </a:ext>
            </a:extLst>
          </p:cNvPr>
          <p:cNvSpPr>
            <a:spLocks noGrp="1"/>
          </p:cNvSpPr>
          <p:nvPr>
            <p:ph type="pic" sz="quarter" idx="74"/>
          </p:nvPr>
        </p:nvSpPr>
        <p:spPr>
          <a:xfrm>
            <a:off x="8059916" y="3571991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51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FBF01DC7-D684-4484-B2AA-B50F7B1A00D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309889" y="3775516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52" name="Контент 47">
            <a:extLst>
              <a:ext uri="{FF2B5EF4-FFF2-40B4-BE49-F238E27FC236}">
                <a16:creationId xmlns:a16="http://schemas.microsoft.com/office/drawing/2014/main" id="{6046C90F-8A25-4E70-9BC9-4496C6B94EBC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309891" y="4312077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55" name="Контент 47">
            <a:extLst>
              <a:ext uri="{FF2B5EF4-FFF2-40B4-BE49-F238E27FC236}">
                <a16:creationId xmlns:a16="http://schemas.microsoft.com/office/drawing/2014/main" id="{D05B9A22-6B21-40BB-BBC1-9586C432A97B}"/>
              </a:ext>
            </a:extLst>
          </p:cNvPr>
          <p:cNvSpPr>
            <a:spLocks noGrp="1"/>
          </p:cNvSpPr>
          <p:nvPr>
            <p:ph type="pic" sz="quarter" idx="71"/>
          </p:nvPr>
        </p:nvSpPr>
        <p:spPr>
          <a:xfrm>
            <a:off x="4269796" y="5153614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53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F5E2B418-8D0E-4995-A3ED-4348C6F4A1A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5520210" y="5369449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58" name="Контент 47">
            <a:extLst>
              <a:ext uri="{FF2B5EF4-FFF2-40B4-BE49-F238E27FC236}">
                <a16:creationId xmlns:a16="http://schemas.microsoft.com/office/drawing/2014/main" id="{90A2A6E4-4D11-4F28-9D68-BC28580EBC05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5520211" y="5901594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63" name="Контент 47">
            <a:extLst>
              <a:ext uri="{FF2B5EF4-FFF2-40B4-BE49-F238E27FC236}">
                <a16:creationId xmlns:a16="http://schemas.microsoft.com/office/drawing/2014/main" id="{A74DEBE4-2F74-4EB7-9501-8D37A3151B2A}"/>
              </a:ext>
            </a:extLst>
          </p:cNvPr>
          <p:cNvSpPr>
            <a:spLocks noGrp="1"/>
          </p:cNvSpPr>
          <p:nvPr>
            <p:ph type="pic" sz="quarter" idx="75"/>
          </p:nvPr>
        </p:nvSpPr>
        <p:spPr>
          <a:xfrm>
            <a:off x="8059916" y="5153614"/>
            <a:ext cx="1173264" cy="135792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59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070D69EE-1032-4604-B201-FD13AE846E9E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313612" y="5369449"/>
            <a:ext cx="2098039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60" name="Контент 47">
            <a:extLst>
              <a:ext uri="{FF2B5EF4-FFF2-40B4-BE49-F238E27FC236}">
                <a16:creationId xmlns:a16="http://schemas.microsoft.com/office/drawing/2014/main" id="{B65187B8-CD7A-46B0-A851-E2456586E758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9309891" y="5901594"/>
            <a:ext cx="2098038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n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2964988-2386-5A15-B085-00BD5D58E53C}"/>
              </a:ext>
            </a:extLst>
          </p:cNvPr>
          <p:cNvSpPr>
            <a:spLocks noGrp="1"/>
          </p:cNvSpPr>
          <p:nvPr>
            <p:ph type="ftr" sz="quarter" idx="76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2CC095-C330-BF75-42CE-50A46EAD82C5}"/>
              </a:ext>
            </a:extLst>
          </p:cNvPr>
          <p:cNvSpPr>
            <a:spLocks noGrp="1"/>
          </p:cNvSpPr>
          <p:nvPr>
            <p:ph type="sldNum" sz="quarter" idx="77"/>
          </p:nvPr>
        </p:nvSpPr>
        <p:spPr/>
        <p:txBody>
          <a:bodyPr rtlCol="0">
            <a:noAutofit/>
          </a:bodyPr>
          <a:lstStyle>
            <a:lvl1pPr>
              <a:defRPr lang="ru-RU" b="0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3743117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столбцов со знач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: Фигура 6">
            <a:extLst>
              <a:ext uri="{FF2B5EF4-FFF2-40B4-BE49-F238E27FC236}">
                <a16:creationId xmlns:a16="http://schemas.microsoft.com/office/drawing/2014/main" id="{A533F602-EEC9-45F6-8223-8C8F4914919D}"/>
              </a:ext>
            </a:extLst>
          </p:cNvPr>
          <p:cNvSpPr/>
          <p:nvPr userDrawn="1"/>
        </p:nvSpPr>
        <p:spPr>
          <a:xfrm>
            <a:off x="2121636" y="2070606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5" name="Полилиния: Фигура 7">
            <a:extLst>
              <a:ext uri="{FF2B5EF4-FFF2-40B4-BE49-F238E27FC236}">
                <a16:creationId xmlns:a16="http://schemas.microsoft.com/office/drawing/2014/main" id="{08F73F8C-5CF8-4470-AE2B-8E6D7952FF3E}"/>
              </a:ext>
            </a:extLst>
          </p:cNvPr>
          <p:cNvSpPr/>
          <p:nvPr userDrawn="1"/>
        </p:nvSpPr>
        <p:spPr>
          <a:xfrm>
            <a:off x="4174867" y="2073440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6" name="Полилиния: Фигура 8">
            <a:extLst>
              <a:ext uri="{FF2B5EF4-FFF2-40B4-BE49-F238E27FC236}">
                <a16:creationId xmlns:a16="http://schemas.microsoft.com/office/drawing/2014/main" id="{1299AD72-44AB-4D37-ABBB-9E295508DDB5}"/>
              </a:ext>
            </a:extLst>
          </p:cNvPr>
          <p:cNvSpPr/>
          <p:nvPr userDrawn="1"/>
        </p:nvSpPr>
        <p:spPr>
          <a:xfrm>
            <a:off x="6308379" y="2064520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7" name="Полилиния: Фигура 9">
            <a:extLst>
              <a:ext uri="{FF2B5EF4-FFF2-40B4-BE49-F238E27FC236}">
                <a16:creationId xmlns:a16="http://schemas.microsoft.com/office/drawing/2014/main" id="{834981F1-A16D-4CA2-8001-0D2A65539268}"/>
              </a:ext>
            </a:extLst>
          </p:cNvPr>
          <p:cNvSpPr/>
          <p:nvPr userDrawn="1"/>
        </p:nvSpPr>
        <p:spPr>
          <a:xfrm>
            <a:off x="8407152" y="2068980"/>
            <a:ext cx="1583013" cy="184155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31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7AA46292-B7E4-4DB5-85D0-C4F19D66F86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1770" y="4416565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32" name="Контент 47">
            <a:extLst>
              <a:ext uri="{FF2B5EF4-FFF2-40B4-BE49-F238E27FC236}">
                <a16:creationId xmlns:a16="http://schemas.microsoft.com/office/drawing/2014/main" id="{382E7D57-1A1A-432F-AEA9-9730DEE1572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2627" y="5007731"/>
            <a:ext cx="1691687" cy="81117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33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E51F0384-440E-45B9-91E7-78CA13DE0B9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888314" y="4416565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34" name="Контент 47">
            <a:extLst>
              <a:ext uri="{FF2B5EF4-FFF2-40B4-BE49-F238E27FC236}">
                <a16:creationId xmlns:a16="http://schemas.microsoft.com/office/drawing/2014/main" id="{35EAE525-3692-40E8-894E-B19171FF64F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979171" y="5007731"/>
            <a:ext cx="1691687" cy="81117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35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847DC539-F391-4470-96EB-486AB02DADBB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073898" y="4416565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36" name="Контент 47">
            <a:extLst>
              <a:ext uri="{FF2B5EF4-FFF2-40B4-BE49-F238E27FC236}">
                <a16:creationId xmlns:a16="http://schemas.microsoft.com/office/drawing/2014/main" id="{50988645-D146-4AFE-B87D-27927957717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164755" y="5007731"/>
            <a:ext cx="1691687" cy="81117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37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6712E8AC-14E0-42CC-8037-7C1D0E044B61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259482" y="4416565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38" name="Контент 47">
            <a:extLst>
              <a:ext uri="{FF2B5EF4-FFF2-40B4-BE49-F238E27FC236}">
                <a16:creationId xmlns:a16="http://schemas.microsoft.com/office/drawing/2014/main" id="{C68DF822-6F14-4839-BD33-6874C8136EE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350339" y="5007731"/>
            <a:ext cx="1691687" cy="81117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39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2D1F75C7-DA21-4400-B066-F38190B4F52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445066" y="4416565"/>
            <a:ext cx="1877575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40" name="Контент 47">
            <a:extLst>
              <a:ext uri="{FF2B5EF4-FFF2-40B4-BE49-F238E27FC236}">
                <a16:creationId xmlns:a16="http://schemas.microsoft.com/office/drawing/2014/main" id="{F7CF6BF0-A40D-4F18-B9DF-D9C4106065D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535923" y="5007731"/>
            <a:ext cx="1691687" cy="81117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altLang="zh-CN" sz="1400" b="0" i="0" kern="1200" dirty="0">
                <a:solidFill>
                  <a:schemeClr val="accent6"/>
                </a:solidFill>
                <a:latin typeface="+mn-lt"/>
                <a:ea typeface="+mj-ea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41" name="Контент 47">
            <a:extLst>
              <a:ext uri="{FF2B5EF4-FFF2-40B4-BE49-F238E27FC236}">
                <a16:creationId xmlns:a16="http://schemas.microsoft.com/office/drawing/2014/main" id="{95C6B2A2-937E-4C7D-92E3-8A105DD43A98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983282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42" name="Контент 47">
            <a:extLst>
              <a:ext uri="{FF2B5EF4-FFF2-40B4-BE49-F238E27FC236}">
                <a16:creationId xmlns:a16="http://schemas.microsoft.com/office/drawing/2014/main" id="{A9ECEF10-95EB-4F03-B3B1-8FC0E421618E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3109346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43" name="Контент 47">
            <a:extLst>
              <a:ext uri="{FF2B5EF4-FFF2-40B4-BE49-F238E27FC236}">
                <a16:creationId xmlns:a16="http://schemas.microsoft.com/office/drawing/2014/main" id="{12D92FE1-9874-49B8-8FDC-F903A4843015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5235410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44" name="Контент 47">
            <a:extLst>
              <a:ext uri="{FF2B5EF4-FFF2-40B4-BE49-F238E27FC236}">
                <a16:creationId xmlns:a16="http://schemas.microsoft.com/office/drawing/2014/main" id="{12070F52-AB91-476E-9FE0-5403568A11DD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7361474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45" name="Контент 47">
            <a:extLst>
              <a:ext uri="{FF2B5EF4-FFF2-40B4-BE49-F238E27FC236}">
                <a16:creationId xmlns:a16="http://schemas.microsoft.com/office/drawing/2014/main" id="{13AE459B-26D7-43FC-BE0B-EF7B119D7D40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9487536" y="2073439"/>
            <a:ext cx="1621032" cy="1841551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25" name="Заголовок 4">
            <a:extLst>
              <a:ext uri="{FF2B5EF4-FFF2-40B4-BE49-F238E27FC236}">
                <a16:creationId xmlns:a16="http://schemas.microsoft.com/office/drawing/2014/main" id="{C8ECEE37-7B17-4FD7-2612-FBD357E10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F7F2CD23-FF0B-8184-9F40-957043412F1C}"/>
              </a:ext>
            </a:extLst>
          </p:cNvPr>
          <p:cNvSpPr>
            <a:spLocks noGrp="1"/>
          </p:cNvSpPr>
          <p:nvPr>
            <p:ph type="ftr" sz="quarter" idx="62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Название презентации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876D293-58F2-B8E9-6576-2676F210D7CF}"/>
              </a:ext>
            </a:extLst>
          </p:cNvPr>
          <p:cNvSpPr>
            <a:spLocks noGrp="1"/>
          </p:cNvSpPr>
          <p:nvPr>
            <p:ph type="sldNum" sz="quarter" idx="63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6933173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 столбц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Контент 47">
            <a:extLst>
              <a:ext uri="{FF2B5EF4-FFF2-40B4-BE49-F238E27FC236}">
                <a16:creationId xmlns:a16="http://schemas.microsoft.com/office/drawing/2014/main" id="{67FF6BA4-2B1B-4B51-9FE3-A67E3DCC3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38200" y="2929823"/>
            <a:ext cx="1865376" cy="2464293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5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 dirty="0"/>
              <a:t>Щелкните, чтобы изменить стили текста образца слайда </a:t>
            </a:r>
          </a:p>
        </p:txBody>
      </p:sp>
      <p:sp>
        <p:nvSpPr>
          <p:cNvPr id="30" name="Контент 47">
            <a:extLst>
              <a:ext uri="{FF2B5EF4-FFF2-40B4-BE49-F238E27FC236}">
                <a16:creationId xmlns:a16="http://schemas.microsoft.com/office/drawing/2014/main" id="{88E2377A-ED6B-4D69-A9DC-647CB22A5204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000303" y="2929823"/>
            <a:ext cx="1867186" cy="2471878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5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 dirty="0"/>
              <a:t>Щелкните, чтобы изменить стили текста образца слайда </a:t>
            </a:r>
          </a:p>
        </p:txBody>
      </p:sp>
      <p:sp>
        <p:nvSpPr>
          <p:cNvPr id="31" name="Контент 47">
            <a:extLst>
              <a:ext uri="{FF2B5EF4-FFF2-40B4-BE49-F238E27FC236}">
                <a16:creationId xmlns:a16="http://schemas.microsoft.com/office/drawing/2014/main" id="{ECC27D7D-FA65-E93F-3C7E-AADBF7E0CC2C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164216" y="2929823"/>
            <a:ext cx="1865376" cy="2464293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5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 dirty="0"/>
              <a:t>Щелкните, чтобы изменить стили текста образца слайда </a:t>
            </a:r>
          </a:p>
        </p:txBody>
      </p:sp>
      <p:sp>
        <p:nvSpPr>
          <p:cNvPr id="33" name="Контент 47">
            <a:extLst>
              <a:ext uri="{FF2B5EF4-FFF2-40B4-BE49-F238E27FC236}">
                <a16:creationId xmlns:a16="http://schemas.microsoft.com/office/drawing/2014/main" id="{DF5280E4-E86B-9E17-04A1-072A8148C3BD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326319" y="2929823"/>
            <a:ext cx="1865376" cy="2464293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5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 dirty="0"/>
              <a:t>Щелкните, чтобы изменить стили текста образца слайда </a:t>
            </a:r>
          </a:p>
        </p:txBody>
      </p:sp>
      <p:sp>
        <p:nvSpPr>
          <p:cNvPr id="37" name="Контент 47">
            <a:extLst>
              <a:ext uri="{FF2B5EF4-FFF2-40B4-BE49-F238E27FC236}">
                <a16:creationId xmlns:a16="http://schemas.microsoft.com/office/drawing/2014/main" id="{42F4F0D3-AF64-7F92-FF1C-F5D1DC62A38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488424" y="2929823"/>
            <a:ext cx="1865376" cy="2464293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tIns="219456"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RU" sz="15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 dirty="0"/>
              <a:t>Щелкните, чтобы изменить стили текста образца слайда </a:t>
            </a:r>
          </a:p>
        </p:txBody>
      </p:sp>
      <p:sp>
        <p:nvSpPr>
          <p:cNvPr id="27" name="Контент 47">
            <a:extLst>
              <a:ext uri="{FF2B5EF4-FFF2-40B4-BE49-F238E27FC236}">
                <a16:creationId xmlns:a16="http://schemas.microsoft.com/office/drawing/2014/main" id="{43D089D6-48B5-43AB-A887-EEF910BA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38200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ru-RU"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Образец заголовка</a:t>
            </a:r>
            <a:endParaRPr lang="ru-RU" altLang="en-US" noProof="0" dirty="0"/>
          </a:p>
        </p:txBody>
      </p:sp>
      <p:sp>
        <p:nvSpPr>
          <p:cNvPr id="24" name="Заголовок 4">
            <a:extLst>
              <a:ext uri="{FF2B5EF4-FFF2-40B4-BE49-F238E27FC236}">
                <a16:creationId xmlns:a16="http://schemas.microsoft.com/office/drawing/2014/main" id="{69ABDED2-7EB3-3ABE-90D0-E6C00F806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25" name="Контент 47">
            <a:extLst>
              <a:ext uri="{FF2B5EF4-FFF2-40B4-BE49-F238E27FC236}">
                <a16:creationId xmlns:a16="http://schemas.microsoft.com/office/drawing/2014/main" id="{476A31DC-7395-007C-8BA1-C38E5B289CF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000756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ru-RU"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Образец заголовка</a:t>
            </a:r>
            <a:endParaRPr lang="ru-RU" altLang="en-US" noProof="0" dirty="0"/>
          </a:p>
        </p:txBody>
      </p:sp>
      <p:sp>
        <p:nvSpPr>
          <p:cNvPr id="26" name="Контент 47">
            <a:extLst>
              <a:ext uri="{FF2B5EF4-FFF2-40B4-BE49-F238E27FC236}">
                <a16:creationId xmlns:a16="http://schemas.microsoft.com/office/drawing/2014/main" id="{35CE0786-D87B-DD89-C418-C53C1B7E610B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163312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ru-RU"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Образец заголовка</a:t>
            </a:r>
            <a:endParaRPr lang="ru-RU" altLang="en-US" noProof="0" dirty="0"/>
          </a:p>
        </p:txBody>
      </p:sp>
      <p:sp>
        <p:nvSpPr>
          <p:cNvPr id="28" name="Контент 47">
            <a:extLst>
              <a:ext uri="{FF2B5EF4-FFF2-40B4-BE49-F238E27FC236}">
                <a16:creationId xmlns:a16="http://schemas.microsoft.com/office/drawing/2014/main" id="{7C7F2E6C-1DCD-3C6A-4830-5BF230A3AAB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325868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ru-RU"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Образец заголовка</a:t>
            </a:r>
            <a:endParaRPr lang="ru-RU" altLang="en-US" noProof="0" dirty="0"/>
          </a:p>
        </p:txBody>
      </p:sp>
      <p:sp>
        <p:nvSpPr>
          <p:cNvPr id="29" name="Контент 47">
            <a:extLst>
              <a:ext uri="{FF2B5EF4-FFF2-40B4-BE49-F238E27FC236}">
                <a16:creationId xmlns:a16="http://schemas.microsoft.com/office/drawing/2014/main" id="{56A87F6E-D6C5-8903-BC20-31381004603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9488424" y="2067143"/>
            <a:ext cx="1865376" cy="866219"/>
          </a:xfrm>
          <a:prstGeom prst="rect">
            <a:avLst/>
          </a:prstGeom>
          <a:ln w="19050">
            <a:solidFill>
              <a:schemeClr val="accent3"/>
            </a:solidFill>
          </a:ln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ru-RU" sz="1800" b="1" i="0">
                <a:solidFill>
                  <a:schemeClr val="accent6"/>
                </a:solidFill>
                <a:latin typeface="+mn-lt"/>
              </a:defRPr>
            </a:lvl1pPr>
          </a:lstStyle>
          <a:p>
            <a:pPr lvl="0" rtl="0"/>
            <a:r>
              <a:rPr lang="ru-RU" noProof="0" dirty="0"/>
              <a:t>Образец заголовка</a:t>
            </a:r>
            <a:endParaRPr lang="ru-RU" altLang="en-US" noProof="0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7218367E-FDD8-A1F8-8E0F-A365771B85F7}"/>
              </a:ext>
            </a:extLst>
          </p:cNvPr>
          <p:cNvSpPr>
            <a:spLocks noGrp="1"/>
          </p:cNvSpPr>
          <p:nvPr>
            <p:ph type="ftr" sz="quarter" idx="54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noProof="0" dirty="0"/>
              <a:t>Заголовок презентации</a:t>
            </a:r>
          </a:p>
        </p:txBody>
      </p:sp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77ECE300-0AB8-85A0-D4D3-B948DDA7B00F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7FEACEE-25B4-4A2D-B147-27296E36371D}" type="slidenum">
              <a:rPr lang="ru-RU" altLang="zh-CN" noProof="0" smtClean="0"/>
              <a:pPr/>
              <a:t>‹#›</a:t>
            </a:fld>
            <a:endParaRPr lang="ru-RU" altLang="zh-CN" noProof="0" dirty="0"/>
          </a:p>
        </p:txBody>
      </p:sp>
    </p:spTree>
    <p:extLst>
      <p:ext uri="{BB962C8B-B14F-4D97-AF65-F5344CB8AC3E}">
        <p14:creationId xmlns:p14="http://schemas.microsoft.com/office/powerpoint/2010/main" val="26498592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ременная шка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олилиния: Форма 25">
            <a:extLst>
              <a:ext uri="{FF2B5EF4-FFF2-40B4-BE49-F238E27FC236}">
                <a16:creationId xmlns:a16="http://schemas.microsoft.com/office/drawing/2014/main" id="{DEFF0081-0363-4D3A-A861-3AF9A9A6F51E}"/>
              </a:ext>
            </a:extLst>
          </p:cNvPr>
          <p:cNvSpPr/>
          <p:nvPr userDrawn="1"/>
        </p:nvSpPr>
        <p:spPr>
          <a:xfrm rot="16200000">
            <a:off x="3640341" y="1720791"/>
            <a:ext cx="2023817" cy="2840529"/>
          </a:xfrm>
          <a:prstGeom prst="homePlate">
            <a:avLst>
              <a:gd name="adj" fmla="val 34357"/>
            </a:avLst>
          </a:prstGeom>
          <a:noFill/>
          <a:ln w="28575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6" name="Полилиния: Форма 25">
            <a:extLst>
              <a:ext uri="{FF2B5EF4-FFF2-40B4-BE49-F238E27FC236}">
                <a16:creationId xmlns:a16="http://schemas.microsoft.com/office/drawing/2014/main" id="{2C375050-1E58-4032-AAE1-7ADA4365FAA9}"/>
              </a:ext>
            </a:extLst>
          </p:cNvPr>
          <p:cNvSpPr/>
          <p:nvPr userDrawn="1"/>
        </p:nvSpPr>
        <p:spPr>
          <a:xfrm rot="16200000">
            <a:off x="5049145" y="3789453"/>
            <a:ext cx="2023817" cy="2806648"/>
          </a:xfrm>
          <a:prstGeom prst="homePlate">
            <a:avLst>
              <a:gd name="adj" fmla="val 33180"/>
            </a:avLst>
          </a:prstGeom>
          <a:noFill/>
          <a:ln w="28575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8" name="Полилиния: Форма 25">
            <a:extLst>
              <a:ext uri="{FF2B5EF4-FFF2-40B4-BE49-F238E27FC236}">
                <a16:creationId xmlns:a16="http://schemas.microsoft.com/office/drawing/2014/main" id="{F7FC9110-926A-4B6C-AE53-47FF4C0D8134}"/>
              </a:ext>
            </a:extLst>
          </p:cNvPr>
          <p:cNvSpPr/>
          <p:nvPr userDrawn="1"/>
        </p:nvSpPr>
        <p:spPr>
          <a:xfrm rot="16200000">
            <a:off x="9284858" y="1763193"/>
            <a:ext cx="2054377" cy="2813359"/>
          </a:xfrm>
          <a:prstGeom prst="homePlate">
            <a:avLst>
              <a:gd name="adj" fmla="val 33651"/>
            </a:avLst>
          </a:prstGeom>
          <a:noFill/>
          <a:ln w="28575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6277D94B-FD1B-4037-90A8-8D7EF25274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3700705" y="-3433456"/>
            <a:ext cx="18107417" cy="11010905"/>
          </a:xfrm>
          <a:prstGeom prst="rect">
            <a:avLst/>
          </a:prstGeom>
        </p:spPr>
      </p:pic>
      <p:sp>
        <p:nvSpPr>
          <p:cNvPr id="37" name="Полилиния: Форма 25">
            <a:extLst>
              <a:ext uri="{FF2B5EF4-FFF2-40B4-BE49-F238E27FC236}">
                <a16:creationId xmlns:a16="http://schemas.microsoft.com/office/drawing/2014/main" id="{118DFD5D-A0C8-44FD-87D3-3729E9F10FC6}"/>
              </a:ext>
            </a:extLst>
          </p:cNvPr>
          <p:cNvSpPr/>
          <p:nvPr userDrawn="1"/>
        </p:nvSpPr>
        <p:spPr>
          <a:xfrm rot="16200000">
            <a:off x="7893459" y="3789453"/>
            <a:ext cx="2023817" cy="2806648"/>
          </a:xfrm>
          <a:prstGeom prst="homePlate">
            <a:avLst>
              <a:gd name="adj" fmla="val 33651"/>
            </a:avLst>
          </a:prstGeom>
          <a:noFill/>
          <a:ln w="28575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6" name="Полилиния: Форма 25">
            <a:extLst>
              <a:ext uri="{FF2B5EF4-FFF2-40B4-BE49-F238E27FC236}">
                <a16:creationId xmlns:a16="http://schemas.microsoft.com/office/drawing/2014/main" id="{D61EE2E4-C5DD-4944-B70C-8F0A3F741A59}"/>
              </a:ext>
            </a:extLst>
          </p:cNvPr>
          <p:cNvSpPr/>
          <p:nvPr userDrawn="1"/>
        </p:nvSpPr>
        <p:spPr>
          <a:xfrm rot="16200000">
            <a:off x="844864" y="3109295"/>
            <a:ext cx="2023817" cy="2806650"/>
          </a:xfrm>
          <a:prstGeom prst="homePlate">
            <a:avLst>
              <a:gd name="adj" fmla="val 34342"/>
            </a:avLst>
          </a:prstGeom>
          <a:noFill/>
          <a:ln w="28575" cap="flat" cmpd="sng" algn="ctr">
            <a:solidFill>
              <a:schemeClr val="accent3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FDE28AFE-2975-463D-976E-AEAF6CE496DB}"/>
              </a:ext>
            </a:extLst>
          </p:cNvPr>
          <p:cNvGrpSpPr/>
          <p:nvPr userDrawn="1"/>
        </p:nvGrpSpPr>
        <p:grpSpPr>
          <a:xfrm>
            <a:off x="313900" y="2030981"/>
            <a:ext cx="11532358" cy="2961557"/>
            <a:chOff x="1190302" y="1565771"/>
            <a:chExt cx="9729511" cy="2961557"/>
          </a:xfrm>
        </p:grpSpPr>
        <p:sp>
          <p:nvSpPr>
            <p:cNvPr id="71" name="Полилиния: Фигура 30">
              <a:extLst>
                <a:ext uri="{FF2B5EF4-FFF2-40B4-BE49-F238E27FC236}">
                  <a16:creationId xmlns:a16="http://schemas.microsoft.com/office/drawing/2014/main" id="{F0BBECC2-631C-4C53-A9E8-6C87D48A3B01}"/>
                </a:ext>
              </a:extLst>
            </p:cNvPr>
            <p:cNvSpPr/>
            <p:nvPr userDrawn="1"/>
          </p:nvSpPr>
          <p:spPr>
            <a:xfrm>
              <a:off x="1274779" y="1667026"/>
              <a:ext cx="7152768" cy="2736950"/>
            </a:xfrm>
            <a:custGeom>
              <a:avLst/>
              <a:gdLst>
                <a:gd name="connsiteX0" fmla="*/ 0 w 5958191"/>
                <a:gd name="connsiteY0" fmla="*/ 2052536 h 2733472"/>
                <a:gd name="connsiteX1" fmla="*/ 1186774 w 5958191"/>
                <a:gd name="connsiteY1" fmla="*/ 1361872 h 2733472"/>
                <a:gd name="connsiteX2" fmla="*/ 2368685 w 5958191"/>
                <a:gd name="connsiteY2" fmla="*/ 2057400 h 2733472"/>
                <a:gd name="connsiteX3" fmla="*/ 2378413 w 5958191"/>
                <a:gd name="connsiteY3" fmla="*/ 690664 h 2733472"/>
                <a:gd name="connsiteX4" fmla="*/ 3570051 w 5958191"/>
                <a:gd name="connsiteY4" fmla="*/ 0 h 2733472"/>
                <a:gd name="connsiteX5" fmla="*/ 4761689 w 5958191"/>
                <a:gd name="connsiteY5" fmla="*/ 680936 h 2733472"/>
                <a:gd name="connsiteX6" fmla="*/ 4756825 w 5958191"/>
                <a:gd name="connsiteY6" fmla="*/ 2052536 h 2733472"/>
                <a:gd name="connsiteX7" fmla="*/ 5958191 w 5958191"/>
                <a:gd name="connsiteY7" fmla="*/ 2733472 h 2733472"/>
                <a:gd name="connsiteX8" fmla="*/ 5958191 w 5958191"/>
                <a:gd name="connsiteY8" fmla="*/ 2733472 h 2733472"/>
                <a:gd name="connsiteX0" fmla="*/ 0 w 7159557"/>
                <a:gd name="connsiteY0" fmla="*/ 2052536 h 2733472"/>
                <a:gd name="connsiteX1" fmla="*/ 1186774 w 7159557"/>
                <a:gd name="connsiteY1" fmla="*/ 1361872 h 2733472"/>
                <a:gd name="connsiteX2" fmla="*/ 2368685 w 7159557"/>
                <a:gd name="connsiteY2" fmla="*/ 2057400 h 2733472"/>
                <a:gd name="connsiteX3" fmla="*/ 2378413 w 7159557"/>
                <a:gd name="connsiteY3" fmla="*/ 690664 h 2733472"/>
                <a:gd name="connsiteX4" fmla="*/ 3570051 w 7159557"/>
                <a:gd name="connsiteY4" fmla="*/ 0 h 2733472"/>
                <a:gd name="connsiteX5" fmla="*/ 4761689 w 7159557"/>
                <a:gd name="connsiteY5" fmla="*/ 680936 h 2733472"/>
                <a:gd name="connsiteX6" fmla="*/ 4756825 w 7159557"/>
                <a:gd name="connsiteY6" fmla="*/ 2052536 h 2733472"/>
                <a:gd name="connsiteX7" fmla="*/ 5958191 w 7159557"/>
                <a:gd name="connsiteY7" fmla="*/ 2733472 h 2733472"/>
                <a:gd name="connsiteX8" fmla="*/ 7159557 w 7159557"/>
                <a:gd name="connsiteY8" fmla="*/ 2067128 h 2733472"/>
                <a:gd name="connsiteX0" fmla="*/ 0 w 7164420"/>
                <a:gd name="connsiteY0" fmla="*/ 2052536 h 2733472"/>
                <a:gd name="connsiteX1" fmla="*/ 1186774 w 7164420"/>
                <a:gd name="connsiteY1" fmla="*/ 1361872 h 2733472"/>
                <a:gd name="connsiteX2" fmla="*/ 2368685 w 7164420"/>
                <a:gd name="connsiteY2" fmla="*/ 2057400 h 2733472"/>
                <a:gd name="connsiteX3" fmla="*/ 2378413 w 7164420"/>
                <a:gd name="connsiteY3" fmla="*/ 690664 h 2733472"/>
                <a:gd name="connsiteX4" fmla="*/ 3570051 w 7164420"/>
                <a:gd name="connsiteY4" fmla="*/ 0 h 2733472"/>
                <a:gd name="connsiteX5" fmla="*/ 4761689 w 7164420"/>
                <a:gd name="connsiteY5" fmla="*/ 680936 h 2733472"/>
                <a:gd name="connsiteX6" fmla="*/ 4756825 w 7164420"/>
                <a:gd name="connsiteY6" fmla="*/ 2052536 h 2733472"/>
                <a:gd name="connsiteX7" fmla="*/ 5958191 w 7164420"/>
                <a:gd name="connsiteY7" fmla="*/ 2733472 h 2733472"/>
                <a:gd name="connsiteX8" fmla="*/ 7164420 w 7164420"/>
                <a:gd name="connsiteY8" fmla="*/ 2062264 h 2733472"/>
                <a:gd name="connsiteX0" fmla="*/ 0 w 7164420"/>
                <a:gd name="connsiteY0" fmla="*/ 2052536 h 2733472"/>
                <a:gd name="connsiteX1" fmla="*/ 1186774 w 7164420"/>
                <a:gd name="connsiteY1" fmla="*/ 1361872 h 2733472"/>
                <a:gd name="connsiteX2" fmla="*/ 2368685 w 7164420"/>
                <a:gd name="connsiteY2" fmla="*/ 2057400 h 2733472"/>
                <a:gd name="connsiteX3" fmla="*/ 2378413 w 7164420"/>
                <a:gd name="connsiteY3" fmla="*/ 690664 h 2733472"/>
                <a:gd name="connsiteX4" fmla="*/ 3570051 w 7164420"/>
                <a:gd name="connsiteY4" fmla="*/ 0 h 2733472"/>
                <a:gd name="connsiteX5" fmla="*/ 4761689 w 7164420"/>
                <a:gd name="connsiteY5" fmla="*/ 680936 h 2733472"/>
                <a:gd name="connsiteX6" fmla="*/ 4756825 w 7164420"/>
                <a:gd name="connsiteY6" fmla="*/ 2052536 h 2733472"/>
                <a:gd name="connsiteX7" fmla="*/ 5958191 w 7164420"/>
                <a:gd name="connsiteY7" fmla="*/ 2733472 h 2733472"/>
                <a:gd name="connsiteX8" fmla="*/ 7164420 w 7164420"/>
                <a:gd name="connsiteY8" fmla="*/ 2057400 h 2733472"/>
                <a:gd name="connsiteX0" fmla="*/ 0 w 7164420"/>
                <a:gd name="connsiteY0" fmla="*/ 2052536 h 2733472"/>
                <a:gd name="connsiteX1" fmla="*/ 1186774 w 7164420"/>
                <a:gd name="connsiteY1" fmla="*/ 1361872 h 2733472"/>
                <a:gd name="connsiteX2" fmla="*/ 2368685 w 7164420"/>
                <a:gd name="connsiteY2" fmla="*/ 2057400 h 2733472"/>
                <a:gd name="connsiteX3" fmla="*/ 2378413 w 7164420"/>
                <a:gd name="connsiteY3" fmla="*/ 690664 h 2733472"/>
                <a:gd name="connsiteX4" fmla="*/ 3570051 w 7164420"/>
                <a:gd name="connsiteY4" fmla="*/ 0 h 2733472"/>
                <a:gd name="connsiteX5" fmla="*/ 4761689 w 7164420"/>
                <a:gd name="connsiteY5" fmla="*/ 680936 h 2733472"/>
                <a:gd name="connsiteX6" fmla="*/ 4756825 w 7164420"/>
                <a:gd name="connsiteY6" fmla="*/ 2052536 h 2733472"/>
                <a:gd name="connsiteX7" fmla="*/ 5958191 w 7164420"/>
                <a:gd name="connsiteY7" fmla="*/ 2733472 h 2733472"/>
                <a:gd name="connsiteX8" fmla="*/ 7164420 w 7164420"/>
                <a:gd name="connsiteY8" fmla="*/ 2052536 h 2733472"/>
                <a:gd name="connsiteX0" fmla="*/ 0 w 7159556"/>
                <a:gd name="connsiteY0" fmla="*/ 2052536 h 2733472"/>
                <a:gd name="connsiteX1" fmla="*/ 1186774 w 7159556"/>
                <a:gd name="connsiteY1" fmla="*/ 1361872 h 2733472"/>
                <a:gd name="connsiteX2" fmla="*/ 2368685 w 7159556"/>
                <a:gd name="connsiteY2" fmla="*/ 2057400 h 2733472"/>
                <a:gd name="connsiteX3" fmla="*/ 2378413 w 7159556"/>
                <a:gd name="connsiteY3" fmla="*/ 690664 h 2733472"/>
                <a:gd name="connsiteX4" fmla="*/ 3570051 w 7159556"/>
                <a:gd name="connsiteY4" fmla="*/ 0 h 2733472"/>
                <a:gd name="connsiteX5" fmla="*/ 4761689 w 7159556"/>
                <a:gd name="connsiteY5" fmla="*/ 680936 h 2733472"/>
                <a:gd name="connsiteX6" fmla="*/ 4756825 w 7159556"/>
                <a:gd name="connsiteY6" fmla="*/ 2052536 h 2733472"/>
                <a:gd name="connsiteX7" fmla="*/ 5958191 w 7159556"/>
                <a:gd name="connsiteY7" fmla="*/ 2733472 h 2733472"/>
                <a:gd name="connsiteX8" fmla="*/ 7159556 w 7159556"/>
                <a:gd name="connsiteY8" fmla="*/ 2052536 h 2733472"/>
                <a:gd name="connsiteX0" fmla="*/ 0 w 7145649"/>
                <a:gd name="connsiteY0" fmla="*/ 2049060 h 2733472"/>
                <a:gd name="connsiteX1" fmla="*/ 1172867 w 7145649"/>
                <a:gd name="connsiteY1" fmla="*/ 1361872 h 2733472"/>
                <a:gd name="connsiteX2" fmla="*/ 2354778 w 7145649"/>
                <a:gd name="connsiteY2" fmla="*/ 2057400 h 2733472"/>
                <a:gd name="connsiteX3" fmla="*/ 2364506 w 7145649"/>
                <a:gd name="connsiteY3" fmla="*/ 690664 h 2733472"/>
                <a:gd name="connsiteX4" fmla="*/ 3556144 w 7145649"/>
                <a:gd name="connsiteY4" fmla="*/ 0 h 2733472"/>
                <a:gd name="connsiteX5" fmla="*/ 4747782 w 7145649"/>
                <a:gd name="connsiteY5" fmla="*/ 680936 h 2733472"/>
                <a:gd name="connsiteX6" fmla="*/ 4742918 w 7145649"/>
                <a:gd name="connsiteY6" fmla="*/ 2052536 h 2733472"/>
                <a:gd name="connsiteX7" fmla="*/ 5944284 w 7145649"/>
                <a:gd name="connsiteY7" fmla="*/ 2733472 h 2733472"/>
                <a:gd name="connsiteX8" fmla="*/ 7145649 w 7145649"/>
                <a:gd name="connsiteY8" fmla="*/ 2052536 h 2733472"/>
                <a:gd name="connsiteX0" fmla="*/ 0 w 7156079"/>
                <a:gd name="connsiteY0" fmla="*/ 2035152 h 2733472"/>
                <a:gd name="connsiteX1" fmla="*/ 1183297 w 7156079"/>
                <a:gd name="connsiteY1" fmla="*/ 1361872 h 2733472"/>
                <a:gd name="connsiteX2" fmla="*/ 2365208 w 7156079"/>
                <a:gd name="connsiteY2" fmla="*/ 2057400 h 2733472"/>
                <a:gd name="connsiteX3" fmla="*/ 2374936 w 7156079"/>
                <a:gd name="connsiteY3" fmla="*/ 690664 h 2733472"/>
                <a:gd name="connsiteX4" fmla="*/ 3566574 w 7156079"/>
                <a:gd name="connsiteY4" fmla="*/ 0 h 2733472"/>
                <a:gd name="connsiteX5" fmla="*/ 4758212 w 7156079"/>
                <a:gd name="connsiteY5" fmla="*/ 680936 h 2733472"/>
                <a:gd name="connsiteX6" fmla="*/ 4753348 w 7156079"/>
                <a:gd name="connsiteY6" fmla="*/ 2052536 h 2733472"/>
                <a:gd name="connsiteX7" fmla="*/ 5954714 w 7156079"/>
                <a:gd name="connsiteY7" fmla="*/ 2733472 h 2733472"/>
                <a:gd name="connsiteX8" fmla="*/ 7156079 w 7156079"/>
                <a:gd name="connsiteY8" fmla="*/ 2052536 h 2733472"/>
                <a:gd name="connsiteX0" fmla="*/ 0 w 7156079"/>
                <a:gd name="connsiteY0" fmla="*/ 2035152 h 2733472"/>
                <a:gd name="connsiteX1" fmla="*/ 1183297 w 7156079"/>
                <a:gd name="connsiteY1" fmla="*/ 1344488 h 2733472"/>
                <a:gd name="connsiteX2" fmla="*/ 2365208 w 7156079"/>
                <a:gd name="connsiteY2" fmla="*/ 2057400 h 2733472"/>
                <a:gd name="connsiteX3" fmla="*/ 2374936 w 7156079"/>
                <a:gd name="connsiteY3" fmla="*/ 690664 h 2733472"/>
                <a:gd name="connsiteX4" fmla="*/ 3566574 w 7156079"/>
                <a:gd name="connsiteY4" fmla="*/ 0 h 2733472"/>
                <a:gd name="connsiteX5" fmla="*/ 4758212 w 7156079"/>
                <a:gd name="connsiteY5" fmla="*/ 680936 h 2733472"/>
                <a:gd name="connsiteX6" fmla="*/ 4753348 w 7156079"/>
                <a:gd name="connsiteY6" fmla="*/ 2052536 h 2733472"/>
                <a:gd name="connsiteX7" fmla="*/ 5954714 w 7156079"/>
                <a:gd name="connsiteY7" fmla="*/ 2733472 h 2733472"/>
                <a:gd name="connsiteX8" fmla="*/ 7156079 w 7156079"/>
                <a:gd name="connsiteY8" fmla="*/ 2052536 h 2733472"/>
                <a:gd name="connsiteX0" fmla="*/ 0 w 7156079"/>
                <a:gd name="connsiteY0" fmla="*/ 2035152 h 2733472"/>
                <a:gd name="connsiteX1" fmla="*/ 1183297 w 7156079"/>
                <a:gd name="connsiteY1" fmla="*/ 1344488 h 2733472"/>
                <a:gd name="connsiteX2" fmla="*/ 2361731 w 7156079"/>
                <a:gd name="connsiteY2" fmla="*/ 2029586 h 2733472"/>
                <a:gd name="connsiteX3" fmla="*/ 2374936 w 7156079"/>
                <a:gd name="connsiteY3" fmla="*/ 690664 h 2733472"/>
                <a:gd name="connsiteX4" fmla="*/ 3566574 w 7156079"/>
                <a:gd name="connsiteY4" fmla="*/ 0 h 2733472"/>
                <a:gd name="connsiteX5" fmla="*/ 4758212 w 7156079"/>
                <a:gd name="connsiteY5" fmla="*/ 680936 h 2733472"/>
                <a:gd name="connsiteX6" fmla="*/ 4753348 w 7156079"/>
                <a:gd name="connsiteY6" fmla="*/ 2052536 h 2733472"/>
                <a:gd name="connsiteX7" fmla="*/ 5954714 w 7156079"/>
                <a:gd name="connsiteY7" fmla="*/ 2733472 h 2733472"/>
                <a:gd name="connsiteX8" fmla="*/ 7156079 w 7156079"/>
                <a:gd name="connsiteY8" fmla="*/ 2052536 h 2733472"/>
                <a:gd name="connsiteX0" fmla="*/ 0 w 7156079"/>
                <a:gd name="connsiteY0" fmla="*/ 2035152 h 2733472"/>
                <a:gd name="connsiteX1" fmla="*/ 1183297 w 7156079"/>
                <a:gd name="connsiteY1" fmla="*/ 1344488 h 2733472"/>
                <a:gd name="connsiteX2" fmla="*/ 2382592 w 7156079"/>
                <a:gd name="connsiteY2" fmla="*/ 2033063 h 2733472"/>
                <a:gd name="connsiteX3" fmla="*/ 2374936 w 7156079"/>
                <a:gd name="connsiteY3" fmla="*/ 690664 h 2733472"/>
                <a:gd name="connsiteX4" fmla="*/ 3566574 w 7156079"/>
                <a:gd name="connsiteY4" fmla="*/ 0 h 2733472"/>
                <a:gd name="connsiteX5" fmla="*/ 4758212 w 7156079"/>
                <a:gd name="connsiteY5" fmla="*/ 680936 h 2733472"/>
                <a:gd name="connsiteX6" fmla="*/ 4753348 w 7156079"/>
                <a:gd name="connsiteY6" fmla="*/ 2052536 h 2733472"/>
                <a:gd name="connsiteX7" fmla="*/ 5954714 w 7156079"/>
                <a:gd name="connsiteY7" fmla="*/ 2733472 h 2733472"/>
                <a:gd name="connsiteX8" fmla="*/ 7156079 w 7156079"/>
                <a:gd name="connsiteY8" fmla="*/ 2052536 h 2733472"/>
                <a:gd name="connsiteX0" fmla="*/ 0 w 7156079"/>
                <a:gd name="connsiteY0" fmla="*/ 2035152 h 2733472"/>
                <a:gd name="connsiteX1" fmla="*/ 1183297 w 7156079"/>
                <a:gd name="connsiteY1" fmla="*/ 1344488 h 2733472"/>
                <a:gd name="connsiteX2" fmla="*/ 2372162 w 7156079"/>
                <a:gd name="connsiteY2" fmla="*/ 2026110 h 2733472"/>
                <a:gd name="connsiteX3" fmla="*/ 2374936 w 7156079"/>
                <a:gd name="connsiteY3" fmla="*/ 690664 h 2733472"/>
                <a:gd name="connsiteX4" fmla="*/ 3566574 w 7156079"/>
                <a:gd name="connsiteY4" fmla="*/ 0 h 2733472"/>
                <a:gd name="connsiteX5" fmla="*/ 4758212 w 7156079"/>
                <a:gd name="connsiteY5" fmla="*/ 680936 h 2733472"/>
                <a:gd name="connsiteX6" fmla="*/ 4753348 w 7156079"/>
                <a:gd name="connsiteY6" fmla="*/ 2052536 h 2733472"/>
                <a:gd name="connsiteX7" fmla="*/ 5954714 w 7156079"/>
                <a:gd name="connsiteY7" fmla="*/ 2733472 h 2733472"/>
                <a:gd name="connsiteX8" fmla="*/ 7156079 w 7156079"/>
                <a:gd name="connsiteY8" fmla="*/ 2052536 h 2733472"/>
                <a:gd name="connsiteX0" fmla="*/ 0 w 7156079"/>
                <a:gd name="connsiteY0" fmla="*/ 2062966 h 2761286"/>
                <a:gd name="connsiteX1" fmla="*/ 1183297 w 7156079"/>
                <a:gd name="connsiteY1" fmla="*/ 1372302 h 2761286"/>
                <a:gd name="connsiteX2" fmla="*/ 2372162 w 7156079"/>
                <a:gd name="connsiteY2" fmla="*/ 2053924 h 2761286"/>
                <a:gd name="connsiteX3" fmla="*/ 2374936 w 7156079"/>
                <a:gd name="connsiteY3" fmla="*/ 718478 h 2761286"/>
                <a:gd name="connsiteX4" fmla="*/ 3577004 w 7156079"/>
                <a:gd name="connsiteY4" fmla="*/ 0 h 2761286"/>
                <a:gd name="connsiteX5" fmla="*/ 4758212 w 7156079"/>
                <a:gd name="connsiteY5" fmla="*/ 708750 h 2761286"/>
                <a:gd name="connsiteX6" fmla="*/ 4753348 w 7156079"/>
                <a:gd name="connsiteY6" fmla="*/ 2080350 h 2761286"/>
                <a:gd name="connsiteX7" fmla="*/ 5954714 w 7156079"/>
                <a:gd name="connsiteY7" fmla="*/ 2761286 h 2761286"/>
                <a:gd name="connsiteX8" fmla="*/ 7156079 w 7156079"/>
                <a:gd name="connsiteY8" fmla="*/ 2080350 h 2761286"/>
                <a:gd name="connsiteX0" fmla="*/ 0 w 7156079"/>
                <a:gd name="connsiteY0" fmla="*/ 2062966 h 2761286"/>
                <a:gd name="connsiteX1" fmla="*/ 1183297 w 7156079"/>
                <a:gd name="connsiteY1" fmla="*/ 1372302 h 2761286"/>
                <a:gd name="connsiteX2" fmla="*/ 2372162 w 7156079"/>
                <a:gd name="connsiteY2" fmla="*/ 2053924 h 2761286"/>
                <a:gd name="connsiteX3" fmla="*/ 2371460 w 7156079"/>
                <a:gd name="connsiteY3" fmla="*/ 708048 h 2761286"/>
                <a:gd name="connsiteX4" fmla="*/ 3577004 w 7156079"/>
                <a:gd name="connsiteY4" fmla="*/ 0 h 2761286"/>
                <a:gd name="connsiteX5" fmla="*/ 4758212 w 7156079"/>
                <a:gd name="connsiteY5" fmla="*/ 708750 h 2761286"/>
                <a:gd name="connsiteX6" fmla="*/ 4753348 w 7156079"/>
                <a:gd name="connsiteY6" fmla="*/ 2080350 h 2761286"/>
                <a:gd name="connsiteX7" fmla="*/ 5954714 w 7156079"/>
                <a:gd name="connsiteY7" fmla="*/ 2761286 h 2761286"/>
                <a:gd name="connsiteX8" fmla="*/ 7156079 w 7156079"/>
                <a:gd name="connsiteY8" fmla="*/ 2080350 h 2761286"/>
                <a:gd name="connsiteX0" fmla="*/ 0 w 7156079"/>
                <a:gd name="connsiteY0" fmla="*/ 2035152 h 2733472"/>
                <a:gd name="connsiteX1" fmla="*/ 1183297 w 7156079"/>
                <a:gd name="connsiteY1" fmla="*/ 1344488 h 2733472"/>
                <a:gd name="connsiteX2" fmla="*/ 2372162 w 7156079"/>
                <a:gd name="connsiteY2" fmla="*/ 2026110 h 2733472"/>
                <a:gd name="connsiteX3" fmla="*/ 2371460 w 7156079"/>
                <a:gd name="connsiteY3" fmla="*/ 680234 h 2733472"/>
                <a:gd name="connsiteX4" fmla="*/ 3573527 w 7156079"/>
                <a:gd name="connsiteY4" fmla="*/ 0 h 2733472"/>
                <a:gd name="connsiteX5" fmla="*/ 4758212 w 7156079"/>
                <a:gd name="connsiteY5" fmla="*/ 680936 h 2733472"/>
                <a:gd name="connsiteX6" fmla="*/ 4753348 w 7156079"/>
                <a:gd name="connsiteY6" fmla="*/ 2052536 h 2733472"/>
                <a:gd name="connsiteX7" fmla="*/ 5954714 w 7156079"/>
                <a:gd name="connsiteY7" fmla="*/ 2733472 h 2733472"/>
                <a:gd name="connsiteX8" fmla="*/ 7156079 w 7156079"/>
                <a:gd name="connsiteY8" fmla="*/ 2052536 h 2733472"/>
                <a:gd name="connsiteX0" fmla="*/ 0 w 7156079"/>
                <a:gd name="connsiteY0" fmla="*/ 2062967 h 2761287"/>
                <a:gd name="connsiteX1" fmla="*/ 1183297 w 7156079"/>
                <a:gd name="connsiteY1" fmla="*/ 1372303 h 2761287"/>
                <a:gd name="connsiteX2" fmla="*/ 2372162 w 7156079"/>
                <a:gd name="connsiteY2" fmla="*/ 2053925 h 2761287"/>
                <a:gd name="connsiteX3" fmla="*/ 2371460 w 7156079"/>
                <a:gd name="connsiteY3" fmla="*/ 708049 h 2761287"/>
                <a:gd name="connsiteX4" fmla="*/ 3563096 w 7156079"/>
                <a:gd name="connsiteY4" fmla="*/ 0 h 2761287"/>
                <a:gd name="connsiteX5" fmla="*/ 4758212 w 7156079"/>
                <a:gd name="connsiteY5" fmla="*/ 708751 h 2761287"/>
                <a:gd name="connsiteX6" fmla="*/ 4753348 w 7156079"/>
                <a:gd name="connsiteY6" fmla="*/ 2080351 h 2761287"/>
                <a:gd name="connsiteX7" fmla="*/ 5954714 w 7156079"/>
                <a:gd name="connsiteY7" fmla="*/ 2761287 h 2761287"/>
                <a:gd name="connsiteX8" fmla="*/ 7156079 w 7156079"/>
                <a:gd name="connsiteY8" fmla="*/ 2080351 h 2761287"/>
                <a:gd name="connsiteX0" fmla="*/ 0 w 7156079"/>
                <a:gd name="connsiteY0" fmla="*/ 2045583 h 2743903"/>
                <a:gd name="connsiteX1" fmla="*/ 1183297 w 7156079"/>
                <a:gd name="connsiteY1" fmla="*/ 1354919 h 2743903"/>
                <a:gd name="connsiteX2" fmla="*/ 2372162 w 7156079"/>
                <a:gd name="connsiteY2" fmla="*/ 2036541 h 2743903"/>
                <a:gd name="connsiteX3" fmla="*/ 2371460 w 7156079"/>
                <a:gd name="connsiteY3" fmla="*/ 690665 h 2743903"/>
                <a:gd name="connsiteX4" fmla="*/ 3563096 w 7156079"/>
                <a:gd name="connsiteY4" fmla="*/ 0 h 2743903"/>
                <a:gd name="connsiteX5" fmla="*/ 4758212 w 7156079"/>
                <a:gd name="connsiteY5" fmla="*/ 691367 h 2743903"/>
                <a:gd name="connsiteX6" fmla="*/ 4753348 w 7156079"/>
                <a:gd name="connsiteY6" fmla="*/ 2062967 h 2743903"/>
                <a:gd name="connsiteX7" fmla="*/ 5954714 w 7156079"/>
                <a:gd name="connsiteY7" fmla="*/ 2743903 h 2743903"/>
                <a:gd name="connsiteX8" fmla="*/ 7156079 w 7156079"/>
                <a:gd name="connsiteY8" fmla="*/ 2062967 h 2743903"/>
                <a:gd name="connsiteX0" fmla="*/ 0 w 7156079"/>
                <a:gd name="connsiteY0" fmla="*/ 2052537 h 2750857"/>
                <a:gd name="connsiteX1" fmla="*/ 1183297 w 7156079"/>
                <a:gd name="connsiteY1" fmla="*/ 1361873 h 2750857"/>
                <a:gd name="connsiteX2" fmla="*/ 2372162 w 7156079"/>
                <a:gd name="connsiteY2" fmla="*/ 2043495 h 2750857"/>
                <a:gd name="connsiteX3" fmla="*/ 2371460 w 7156079"/>
                <a:gd name="connsiteY3" fmla="*/ 697619 h 2750857"/>
                <a:gd name="connsiteX4" fmla="*/ 3559620 w 7156079"/>
                <a:gd name="connsiteY4" fmla="*/ 0 h 2750857"/>
                <a:gd name="connsiteX5" fmla="*/ 4758212 w 7156079"/>
                <a:gd name="connsiteY5" fmla="*/ 698321 h 2750857"/>
                <a:gd name="connsiteX6" fmla="*/ 4753348 w 7156079"/>
                <a:gd name="connsiteY6" fmla="*/ 2069921 h 2750857"/>
                <a:gd name="connsiteX7" fmla="*/ 5954714 w 7156079"/>
                <a:gd name="connsiteY7" fmla="*/ 2750857 h 2750857"/>
                <a:gd name="connsiteX8" fmla="*/ 7156079 w 7156079"/>
                <a:gd name="connsiteY8" fmla="*/ 2069921 h 2750857"/>
                <a:gd name="connsiteX0" fmla="*/ 0 w 7156079"/>
                <a:gd name="connsiteY0" fmla="*/ 2052537 h 2750857"/>
                <a:gd name="connsiteX1" fmla="*/ 1183297 w 7156079"/>
                <a:gd name="connsiteY1" fmla="*/ 1361873 h 2750857"/>
                <a:gd name="connsiteX2" fmla="*/ 2372162 w 7156079"/>
                <a:gd name="connsiteY2" fmla="*/ 2043495 h 2750857"/>
                <a:gd name="connsiteX3" fmla="*/ 2371460 w 7156079"/>
                <a:gd name="connsiteY3" fmla="*/ 697619 h 2750857"/>
                <a:gd name="connsiteX4" fmla="*/ 3559620 w 7156079"/>
                <a:gd name="connsiteY4" fmla="*/ 0 h 2750857"/>
                <a:gd name="connsiteX5" fmla="*/ 4751259 w 7156079"/>
                <a:gd name="connsiteY5" fmla="*/ 698321 h 2750857"/>
                <a:gd name="connsiteX6" fmla="*/ 4753348 w 7156079"/>
                <a:gd name="connsiteY6" fmla="*/ 2069921 h 2750857"/>
                <a:gd name="connsiteX7" fmla="*/ 5954714 w 7156079"/>
                <a:gd name="connsiteY7" fmla="*/ 2750857 h 2750857"/>
                <a:gd name="connsiteX8" fmla="*/ 7156079 w 7156079"/>
                <a:gd name="connsiteY8" fmla="*/ 2069921 h 2750857"/>
                <a:gd name="connsiteX0" fmla="*/ 0 w 7156079"/>
                <a:gd name="connsiteY0" fmla="*/ 2052537 h 2750857"/>
                <a:gd name="connsiteX1" fmla="*/ 1183297 w 7156079"/>
                <a:gd name="connsiteY1" fmla="*/ 1361873 h 2750857"/>
                <a:gd name="connsiteX2" fmla="*/ 2372162 w 7156079"/>
                <a:gd name="connsiteY2" fmla="*/ 2043495 h 2750857"/>
                <a:gd name="connsiteX3" fmla="*/ 2371460 w 7156079"/>
                <a:gd name="connsiteY3" fmla="*/ 697619 h 2750857"/>
                <a:gd name="connsiteX4" fmla="*/ 3559620 w 7156079"/>
                <a:gd name="connsiteY4" fmla="*/ 0 h 2750857"/>
                <a:gd name="connsiteX5" fmla="*/ 4751259 w 7156079"/>
                <a:gd name="connsiteY5" fmla="*/ 698321 h 2750857"/>
                <a:gd name="connsiteX6" fmla="*/ 4742917 w 7156079"/>
                <a:gd name="connsiteY6" fmla="*/ 2062967 h 2750857"/>
                <a:gd name="connsiteX7" fmla="*/ 5954714 w 7156079"/>
                <a:gd name="connsiteY7" fmla="*/ 2750857 h 2750857"/>
                <a:gd name="connsiteX8" fmla="*/ 7156079 w 7156079"/>
                <a:gd name="connsiteY8" fmla="*/ 2069921 h 2750857"/>
                <a:gd name="connsiteX0" fmla="*/ 0 w 7156079"/>
                <a:gd name="connsiteY0" fmla="*/ 2052537 h 2736950"/>
                <a:gd name="connsiteX1" fmla="*/ 1183297 w 7156079"/>
                <a:gd name="connsiteY1" fmla="*/ 1361873 h 2736950"/>
                <a:gd name="connsiteX2" fmla="*/ 2372162 w 7156079"/>
                <a:gd name="connsiteY2" fmla="*/ 2043495 h 2736950"/>
                <a:gd name="connsiteX3" fmla="*/ 2371460 w 7156079"/>
                <a:gd name="connsiteY3" fmla="*/ 697619 h 2736950"/>
                <a:gd name="connsiteX4" fmla="*/ 3559620 w 7156079"/>
                <a:gd name="connsiteY4" fmla="*/ 0 h 2736950"/>
                <a:gd name="connsiteX5" fmla="*/ 4751259 w 7156079"/>
                <a:gd name="connsiteY5" fmla="*/ 698321 h 2736950"/>
                <a:gd name="connsiteX6" fmla="*/ 4742917 w 7156079"/>
                <a:gd name="connsiteY6" fmla="*/ 2062967 h 2736950"/>
                <a:gd name="connsiteX7" fmla="*/ 5954714 w 7156079"/>
                <a:gd name="connsiteY7" fmla="*/ 2736950 h 2736950"/>
                <a:gd name="connsiteX8" fmla="*/ 7156079 w 7156079"/>
                <a:gd name="connsiteY8" fmla="*/ 2069921 h 2736950"/>
                <a:gd name="connsiteX0" fmla="*/ 0 w 7156079"/>
                <a:gd name="connsiteY0" fmla="*/ 2052537 h 2736950"/>
                <a:gd name="connsiteX1" fmla="*/ 1183297 w 7156079"/>
                <a:gd name="connsiteY1" fmla="*/ 1361873 h 2736950"/>
                <a:gd name="connsiteX2" fmla="*/ 2372162 w 7156079"/>
                <a:gd name="connsiteY2" fmla="*/ 2043495 h 2736950"/>
                <a:gd name="connsiteX3" fmla="*/ 2371460 w 7156079"/>
                <a:gd name="connsiteY3" fmla="*/ 697619 h 2736950"/>
                <a:gd name="connsiteX4" fmla="*/ 3559620 w 7156079"/>
                <a:gd name="connsiteY4" fmla="*/ 0 h 2736950"/>
                <a:gd name="connsiteX5" fmla="*/ 4751259 w 7156079"/>
                <a:gd name="connsiteY5" fmla="*/ 698321 h 2736950"/>
                <a:gd name="connsiteX6" fmla="*/ 4760301 w 7156079"/>
                <a:gd name="connsiteY6" fmla="*/ 2052536 h 2736950"/>
                <a:gd name="connsiteX7" fmla="*/ 5954714 w 7156079"/>
                <a:gd name="connsiteY7" fmla="*/ 2736950 h 2736950"/>
                <a:gd name="connsiteX8" fmla="*/ 7156079 w 7156079"/>
                <a:gd name="connsiteY8" fmla="*/ 2069921 h 2736950"/>
                <a:gd name="connsiteX0" fmla="*/ 0 w 7156079"/>
                <a:gd name="connsiteY0" fmla="*/ 2052537 h 2736950"/>
                <a:gd name="connsiteX1" fmla="*/ 1183297 w 7156079"/>
                <a:gd name="connsiteY1" fmla="*/ 1361873 h 2736950"/>
                <a:gd name="connsiteX2" fmla="*/ 2372162 w 7156079"/>
                <a:gd name="connsiteY2" fmla="*/ 2043495 h 2736950"/>
                <a:gd name="connsiteX3" fmla="*/ 2371460 w 7156079"/>
                <a:gd name="connsiteY3" fmla="*/ 697619 h 2736950"/>
                <a:gd name="connsiteX4" fmla="*/ 3559620 w 7156079"/>
                <a:gd name="connsiteY4" fmla="*/ 0 h 2736950"/>
                <a:gd name="connsiteX5" fmla="*/ 4751259 w 7156079"/>
                <a:gd name="connsiteY5" fmla="*/ 698321 h 2736950"/>
                <a:gd name="connsiteX6" fmla="*/ 4742917 w 7156079"/>
                <a:gd name="connsiteY6" fmla="*/ 2052536 h 2736950"/>
                <a:gd name="connsiteX7" fmla="*/ 5954714 w 7156079"/>
                <a:gd name="connsiteY7" fmla="*/ 2736950 h 2736950"/>
                <a:gd name="connsiteX8" fmla="*/ 7156079 w 7156079"/>
                <a:gd name="connsiteY8" fmla="*/ 2069921 h 2736950"/>
                <a:gd name="connsiteX0" fmla="*/ 0 w 7135218"/>
                <a:gd name="connsiteY0" fmla="*/ 2052537 h 2736950"/>
                <a:gd name="connsiteX1" fmla="*/ 1183297 w 7135218"/>
                <a:gd name="connsiteY1" fmla="*/ 1361873 h 2736950"/>
                <a:gd name="connsiteX2" fmla="*/ 2372162 w 7135218"/>
                <a:gd name="connsiteY2" fmla="*/ 2043495 h 2736950"/>
                <a:gd name="connsiteX3" fmla="*/ 2371460 w 7135218"/>
                <a:gd name="connsiteY3" fmla="*/ 697619 h 2736950"/>
                <a:gd name="connsiteX4" fmla="*/ 3559620 w 7135218"/>
                <a:gd name="connsiteY4" fmla="*/ 0 h 2736950"/>
                <a:gd name="connsiteX5" fmla="*/ 4751259 w 7135218"/>
                <a:gd name="connsiteY5" fmla="*/ 698321 h 2736950"/>
                <a:gd name="connsiteX6" fmla="*/ 4742917 w 7135218"/>
                <a:gd name="connsiteY6" fmla="*/ 2052536 h 2736950"/>
                <a:gd name="connsiteX7" fmla="*/ 5954714 w 7135218"/>
                <a:gd name="connsiteY7" fmla="*/ 2736950 h 2736950"/>
                <a:gd name="connsiteX8" fmla="*/ 7135218 w 7135218"/>
                <a:gd name="connsiteY8" fmla="*/ 2056014 h 2736950"/>
                <a:gd name="connsiteX0" fmla="*/ 0 w 7124788"/>
                <a:gd name="connsiteY0" fmla="*/ 2052537 h 2736950"/>
                <a:gd name="connsiteX1" fmla="*/ 1183297 w 7124788"/>
                <a:gd name="connsiteY1" fmla="*/ 1361873 h 2736950"/>
                <a:gd name="connsiteX2" fmla="*/ 2372162 w 7124788"/>
                <a:gd name="connsiteY2" fmla="*/ 2043495 h 2736950"/>
                <a:gd name="connsiteX3" fmla="*/ 2371460 w 7124788"/>
                <a:gd name="connsiteY3" fmla="*/ 697619 h 2736950"/>
                <a:gd name="connsiteX4" fmla="*/ 3559620 w 7124788"/>
                <a:gd name="connsiteY4" fmla="*/ 0 h 2736950"/>
                <a:gd name="connsiteX5" fmla="*/ 4751259 w 7124788"/>
                <a:gd name="connsiteY5" fmla="*/ 698321 h 2736950"/>
                <a:gd name="connsiteX6" fmla="*/ 4742917 w 7124788"/>
                <a:gd name="connsiteY6" fmla="*/ 2052536 h 2736950"/>
                <a:gd name="connsiteX7" fmla="*/ 5954714 w 7124788"/>
                <a:gd name="connsiteY7" fmla="*/ 2736950 h 2736950"/>
                <a:gd name="connsiteX8" fmla="*/ 7124788 w 7124788"/>
                <a:gd name="connsiteY8" fmla="*/ 2045583 h 2736950"/>
                <a:gd name="connsiteX0" fmla="*/ 0 w 7135218"/>
                <a:gd name="connsiteY0" fmla="*/ 2052537 h 2736950"/>
                <a:gd name="connsiteX1" fmla="*/ 1183297 w 7135218"/>
                <a:gd name="connsiteY1" fmla="*/ 1361873 h 2736950"/>
                <a:gd name="connsiteX2" fmla="*/ 2372162 w 7135218"/>
                <a:gd name="connsiteY2" fmla="*/ 2043495 h 2736950"/>
                <a:gd name="connsiteX3" fmla="*/ 2371460 w 7135218"/>
                <a:gd name="connsiteY3" fmla="*/ 697619 h 2736950"/>
                <a:gd name="connsiteX4" fmla="*/ 3559620 w 7135218"/>
                <a:gd name="connsiteY4" fmla="*/ 0 h 2736950"/>
                <a:gd name="connsiteX5" fmla="*/ 4751259 w 7135218"/>
                <a:gd name="connsiteY5" fmla="*/ 698321 h 2736950"/>
                <a:gd name="connsiteX6" fmla="*/ 4742917 w 7135218"/>
                <a:gd name="connsiteY6" fmla="*/ 2052536 h 2736950"/>
                <a:gd name="connsiteX7" fmla="*/ 5954714 w 7135218"/>
                <a:gd name="connsiteY7" fmla="*/ 2736950 h 2736950"/>
                <a:gd name="connsiteX8" fmla="*/ 7135218 w 7135218"/>
                <a:gd name="connsiteY8" fmla="*/ 2052536 h 2736950"/>
                <a:gd name="connsiteX0" fmla="*/ 0 w 7135218"/>
                <a:gd name="connsiteY0" fmla="*/ 2052537 h 2736950"/>
                <a:gd name="connsiteX1" fmla="*/ 1183297 w 7135218"/>
                <a:gd name="connsiteY1" fmla="*/ 1361873 h 2736950"/>
                <a:gd name="connsiteX2" fmla="*/ 2376070 w 7135218"/>
                <a:gd name="connsiteY2" fmla="*/ 2055218 h 2736950"/>
                <a:gd name="connsiteX3" fmla="*/ 2371460 w 7135218"/>
                <a:gd name="connsiteY3" fmla="*/ 697619 h 2736950"/>
                <a:gd name="connsiteX4" fmla="*/ 3559620 w 7135218"/>
                <a:gd name="connsiteY4" fmla="*/ 0 h 2736950"/>
                <a:gd name="connsiteX5" fmla="*/ 4751259 w 7135218"/>
                <a:gd name="connsiteY5" fmla="*/ 698321 h 2736950"/>
                <a:gd name="connsiteX6" fmla="*/ 4742917 w 7135218"/>
                <a:gd name="connsiteY6" fmla="*/ 2052536 h 2736950"/>
                <a:gd name="connsiteX7" fmla="*/ 5954714 w 7135218"/>
                <a:gd name="connsiteY7" fmla="*/ 2736950 h 2736950"/>
                <a:gd name="connsiteX8" fmla="*/ 7135218 w 7135218"/>
                <a:gd name="connsiteY8" fmla="*/ 2052536 h 2736950"/>
                <a:gd name="connsiteX0" fmla="*/ 0 w 7135218"/>
                <a:gd name="connsiteY0" fmla="*/ 2067128 h 2736950"/>
                <a:gd name="connsiteX1" fmla="*/ 1183297 w 7135218"/>
                <a:gd name="connsiteY1" fmla="*/ 1361873 h 2736950"/>
                <a:gd name="connsiteX2" fmla="*/ 2376070 w 7135218"/>
                <a:gd name="connsiteY2" fmla="*/ 2055218 h 2736950"/>
                <a:gd name="connsiteX3" fmla="*/ 2371460 w 7135218"/>
                <a:gd name="connsiteY3" fmla="*/ 697619 h 2736950"/>
                <a:gd name="connsiteX4" fmla="*/ 3559620 w 7135218"/>
                <a:gd name="connsiteY4" fmla="*/ 0 h 2736950"/>
                <a:gd name="connsiteX5" fmla="*/ 4751259 w 7135218"/>
                <a:gd name="connsiteY5" fmla="*/ 698321 h 2736950"/>
                <a:gd name="connsiteX6" fmla="*/ 4742917 w 7135218"/>
                <a:gd name="connsiteY6" fmla="*/ 2052536 h 2736950"/>
                <a:gd name="connsiteX7" fmla="*/ 5954714 w 7135218"/>
                <a:gd name="connsiteY7" fmla="*/ 2736950 h 2736950"/>
                <a:gd name="connsiteX8" fmla="*/ 7135218 w 7135218"/>
                <a:gd name="connsiteY8" fmla="*/ 2052536 h 2736950"/>
                <a:gd name="connsiteX0" fmla="*/ 0 w 7159537"/>
                <a:gd name="connsiteY0" fmla="*/ 2062264 h 2736950"/>
                <a:gd name="connsiteX1" fmla="*/ 1207616 w 7159537"/>
                <a:gd name="connsiteY1" fmla="*/ 1361873 h 2736950"/>
                <a:gd name="connsiteX2" fmla="*/ 2400389 w 7159537"/>
                <a:gd name="connsiteY2" fmla="*/ 2055218 h 2736950"/>
                <a:gd name="connsiteX3" fmla="*/ 2395779 w 7159537"/>
                <a:gd name="connsiteY3" fmla="*/ 697619 h 2736950"/>
                <a:gd name="connsiteX4" fmla="*/ 3583939 w 7159537"/>
                <a:gd name="connsiteY4" fmla="*/ 0 h 2736950"/>
                <a:gd name="connsiteX5" fmla="*/ 4775578 w 7159537"/>
                <a:gd name="connsiteY5" fmla="*/ 698321 h 2736950"/>
                <a:gd name="connsiteX6" fmla="*/ 4767236 w 7159537"/>
                <a:gd name="connsiteY6" fmla="*/ 2052536 h 2736950"/>
                <a:gd name="connsiteX7" fmla="*/ 5979033 w 7159537"/>
                <a:gd name="connsiteY7" fmla="*/ 2736950 h 2736950"/>
                <a:gd name="connsiteX8" fmla="*/ 7159537 w 7159537"/>
                <a:gd name="connsiteY8" fmla="*/ 2052536 h 2736950"/>
                <a:gd name="connsiteX0" fmla="*/ 0 w 7149809"/>
                <a:gd name="connsiteY0" fmla="*/ 2071991 h 2736950"/>
                <a:gd name="connsiteX1" fmla="*/ 1197888 w 7149809"/>
                <a:gd name="connsiteY1" fmla="*/ 1361873 h 2736950"/>
                <a:gd name="connsiteX2" fmla="*/ 2390661 w 7149809"/>
                <a:gd name="connsiteY2" fmla="*/ 2055218 h 2736950"/>
                <a:gd name="connsiteX3" fmla="*/ 2386051 w 7149809"/>
                <a:gd name="connsiteY3" fmla="*/ 697619 h 2736950"/>
                <a:gd name="connsiteX4" fmla="*/ 3574211 w 7149809"/>
                <a:gd name="connsiteY4" fmla="*/ 0 h 2736950"/>
                <a:gd name="connsiteX5" fmla="*/ 4765850 w 7149809"/>
                <a:gd name="connsiteY5" fmla="*/ 698321 h 2736950"/>
                <a:gd name="connsiteX6" fmla="*/ 4757508 w 7149809"/>
                <a:gd name="connsiteY6" fmla="*/ 2052536 h 2736950"/>
                <a:gd name="connsiteX7" fmla="*/ 5969305 w 7149809"/>
                <a:gd name="connsiteY7" fmla="*/ 2736950 h 2736950"/>
                <a:gd name="connsiteX8" fmla="*/ 7149809 w 7149809"/>
                <a:gd name="connsiteY8" fmla="*/ 2052536 h 2736950"/>
                <a:gd name="connsiteX0" fmla="*/ 0 w 7149809"/>
                <a:gd name="connsiteY0" fmla="*/ 2071991 h 2736950"/>
                <a:gd name="connsiteX1" fmla="*/ 1222208 w 7149809"/>
                <a:gd name="connsiteY1" fmla="*/ 1357009 h 2736950"/>
                <a:gd name="connsiteX2" fmla="*/ 2390661 w 7149809"/>
                <a:gd name="connsiteY2" fmla="*/ 2055218 h 2736950"/>
                <a:gd name="connsiteX3" fmla="*/ 2386051 w 7149809"/>
                <a:gd name="connsiteY3" fmla="*/ 697619 h 2736950"/>
                <a:gd name="connsiteX4" fmla="*/ 3574211 w 7149809"/>
                <a:gd name="connsiteY4" fmla="*/ 0 h 2736950"/>
                <a:gd name="connsiteX5" fmla="*/ 4765850 w 7149809"/>
                <a:gd name="connsiteY5" fmla="*/ 698321 h 2736950"/>
                <a:gd name="connsiteX6" fmla="*/ 4757508 w 7149809"/>
                <a:gd name="connsiteY6" fmla="*/ 2052536 h 2736950"/>
                <a:gd name="connsiteX7" fmla="*/ 5969305 w 7149809"/>
                <a:gd name="connsiteY7" fmla="*/ 2736950 h 2736950"/>
                <a:gd name="connsiteX8" fmla="*/ 7149809 w 7149809"/>
                <a:gd name="connsiteY8" fmla="*/ 2052536 h 2736950"/>
                <a:gd name="connsiteX0" fmla="*/ 0 w 7149809"/>
                <a:gd name="connsiteY0" fmla="*/ 2071991 h 2736950"/>
                <a:gd name="connsiteX1" fmla="*/ 1217344 w 7149809"/>
                <a:gd name="connsiteY1" fmla="*/ 1376465 h 2736950"/>
                <a:gd name="connsiteX2" fmla="*/ 2390661 w 7149809"/>
                <a:gd name="connsiteY2" fmla="*/ 2055218 h 2736950"/>
                <a:gd name="connsiteX3" fmla="*/ 2386051 w 7149809"/>
                <a:gd name="connsiteY3" fmla="*/ 697619 h 2736950"/>
                <a:gd name="connsiteX4" fmla="*/ 3574211 w 7149809"/>
                <a:gd name="connsiteY4" fmla="*/ 0 h 2736950"/>
                <a:gd name="connsiteX5" fmla="*/ 4765850 w 7149809"/>
                <a:gd name="connsiteY5" fmla="*/ 698321 h 2736950"/>
                <a:gd name="connsiteX6" fmla="*/ 4757508 w 7149809"/>
                <a:gd name="connsiteY6" fmla="*/ 2052536 h 2736950"/>
                <a:gd name="connsiteX7" fmla="*/ 5969305 w 7149809"/>
                <a:gd name="connsiteY7" fmla="*/ 2736950 h 2736950"/>
                <a:gd name="connsiteX8" fmla="*/ 7149809 w 7149809"/>
                <a:gd name="connsiteY8" fmla="*/ 2052536 h 2736950"/>
                <a:gd name="connsiteX0" fmla="*/ 0 w 7149809"/>
                <a:gd name="connsiteY0" fmla="*/ 2071991 h 2736950"/>
                <a:gd name="connsiteX1" fmla="*/ 1217344 w 7149809"/>
                <a:gd name="connsiteY1" fmla="*/ 1376465 h 2736950"/>
                <a:gd name="connsiteX2" fmla="*/ 2390661 w 7149809"/>
                <a:gd name="connsiteY2" fmla="*/ 2055218 h 2736950"/>
                <a:gd name="connsiteX3" fmla="*/ 2386051 w 7149809"/>
                <a:gd name="connsiteY3" fmla="*/ 697619 h 2736950"/>
                <a:gd name="connsiteX4" fmla="*/ 3574211 w 7149809"/>
                <a:gd name="connsiteY4" fmla="*/ 0 h 2736950"/>
                <a:gd name="connsiteX5" fmla="*/ 4765850 w 7149809"/>
                <a:gd name="connsiteY5" fmla="*/ 698321 h 2736950"/>
                <a:gd name="connsiteX6" fmla="*/ 4757508 w 7149809"/>
                <a:gd name="connsiteY6" fmla="*/ 2052536 h 2736950"/>
                <a:gd name="connsiteX7" fmla="*/ 5969305 w 7149809"/>
                <a:gd name="connsiteY7" fmla="*/ 2736950 h 2736950"/>
                <a:gd name="connsiteX8" fmla="*/ 7149809 w 7149809"/>
                <a:gd name="connsiteY8" fmla="*/ 2052536 h 2736950"/>
                <a:gd name="connsiteX0" fmla="*/ 0 w 7149809"/>
                <a:gd name="connsiteY0" fmla="*/ 2071991 h 2736950"/>
                <a:gd name="connsiteX1" fmla="*/ 1212480 w 7149809"/>
                <a:gd name="connsiteY1" fmla="*/ 1376465 h 2736950"/>
                <a:gd name="connsiteX2" fmla="*/ 2390661 w 7149809"/>
                <a:gd name="connsiteY2" fmla="*/ 2055218 h 2736950"/>
                <a:gd name="connsiteX3" fmla="*/ 2386051 w 7149809"/>
                <a:gd name="connsiteY3" fmla="*/ 697619 h 2736950"/>
                <a:gd name="connsiteX4" fmla="*/ 3574211 w 7149809"/>
                <a:gd name="connsiteY4" fmla="*/ 0 h 2736950"/>
                <a:gd name="connsiteX5" fmla="*/ 4765850 w 7149809"/>
                <a:gd name="connsiteY5" fmla="*/ 698321 h 2736950"/>
                <a:gd name="connsiteX6" fmla="*/ 4757508 w 7149809"/>
                <a:gd name="connsiteY6" fmla="*/ 2052536 h 2736950"/>
                <a:gd name="connsiteX7" fmla="*/ 5969305 w 7149809"/>
                <a:gd name="connsiteY7" fmla="*/ 2736950 h 2736950"/>
                <a:gd name="connsiteX8" fmla="*/ 7149809 w 7149809"/>
                <a:gd name="connsiteY8" fmla="*/ 2052536 h 2736950"/>
                <a:gd name="connsiteX0" fmla="*/ 0 w 7149809"/>
                <a:gd name="connsiteY0" fmla="*/ 2071991 h 2736950"/>
                <a:gd name="connsiteX1" fmla="*/ 1212480 w 7149809"/>
                <a:gd name="connsiteY1" fmla="*/ 1376465 h 2736950"/>
                <a:gd name="connsiteX2" fmla="*/ 2390661 w 7149809"/>
                <a:gd name="connsiteY2" fmla="*/ 2055218 h 2736950"/>
                <a:gd name="connsiteX3" fmla="*/ 2386051 w 7149809"/>
                <a:gd name="connsiteY3" fmla="*/ 697619 h 2736950"/>
                <a:gd name="connsiteX4" fmla="*/ 3574211 w 7149809"/>
                <a:gd name="connsiteY4" fmla="*/ 0 h 2736950"/>
                <a:gd name="connsiteX5" fmla="*/ 4765850 w 7149809"/>
                <a:gd name="connsiteY5" fmla="*/ 698321 h 2736950"/>
                <a:gd name="connsiteX6" fmla="*/ 4757508 w 7149809"/>
                <a:gd name="connsiteY6" fmla="*/ 2052536 h 2736950"/>
                <a:gd name="connsiteX7" fmla="*/ 5969305 w 7149809"/>
                <a:gd name="connsiteY7" fmla="*/ 2736950 h 2736950"/>
                <a:gd name="connsiteX8" fmla="*/ 7149809 w 7149809"/>
                <a:gd name="connsiteY8" fmla="*/ 2052536 h 2736950"/>
                <a:gd name="connsiteX0" fmla="*/ 0 w 7149809"/>
                <a:gd name="connsiteY0" fmla="*/ 2071991 h 2736950"/>
                <a:gd name="connsiteX1" fmla="*/ 1194700 w 7149809"/>
                <a:gd name="connsiteY1" fmla="*/ 1371385 h 2736950"/>
                <a:gd name="connsiteX2" fmla="*/ 2390661 w 7149809"/>
                <a:gd name="connsiteY2" fmla="*/ 2055218 h 2736950"/>
                <a:gd name="connsiteX3" fmla="*/ 2386051 w 7149809"/>
                <a:gd name="connsiteY3" fmla="*/ 697619 h 2736950"/>
                <a:gd name="connsiteX4" fmla="*/ 3574211 w 7149809"/>
                <a:gd name="connsiteY4" fmla="*/ 0 h 2736950"/>
                <a:gd name="connsiteX5" fmla="*/ 4765850 w 7149809"/>
                <a:gd name="connsiteY5" fmla="*/ 698321 h 2736950"/>
                <a:gd name="connsiteX6" fmla="*/ 4757508 w 7149809"/>
                <a:gd name="connsiteY6" fmla="*/ 2052536 h 2736950"/>
                <a:gd name="connsiteX7" fmla="*/ 5969305 w 7149809"/>
                <a:gd name="connsiteY7" fmla="*/ 2736950 h 2736950"/>
                <a:gd name="connsiteX8" fmla="*/ 7149809 w 7149809"/>
                <a:gd name="connsiteY8" fmla="*/ 2052536 h 2736950"/>
                <a:gd name="connsiteX0" fmla="*/ 0 w 7149809"/>
                <a:gd name="connsiteY0" fmla="*/ 2071991 h 2736950"/>
                <a:gd name="connsiteX1" fmla="*/ 1194700 w 7149809"/>
                <a:gd name="connsiteY1" fmla="*/ 1371385 h 2736950"/>
                <a:gd name="connsiteX2" fmla="*/ 2390661 w 7149809"/>
                <a:gd name="connsiteY2" fmla="*/ 2055218 h 2736950"/>
                <a:gd name="connsiteX3" fmla="*/ 2386051 w 7149809"/>
                <a:gd name="connsiteY3" fmla="*/ 697619 h 2736950"/>
                <a:gd name="connsiteX4" fmla="*/ 3574211 w 7149809"/>
                <a:gd name="connsiteY4" fmla="*/ 0 h 2736950"/>
                <a:gd name="connsiteX5" fmla="*/ 4765850 w 7149809"/>
                <a:gd name="connsiteY5" fmla="*/ 698321 h 2736950"/>
                <a:gd name="connsiteX6" fmla="*/ 4757508 w 7149809"/>
                <a:gd name="connsiteY6" fmla="*/ 2052536 h 2736950"/>
                <a:gd name="connsiteX7" fmla="*/ 5969305 w 7149809"/>
                <a:gd name="connsiteY7" fmla="*/ 2736950 h 2736950"/>
                <a:gd name="connsiteX8" fmla="*/ 7149809 w 7149809"/>
                <a:gd name="connsiteY8" fmla="*/ 2052536 h 2736950"/>
                <a:gd name="connsiteX0" fmla="*/ 0 w 7149809"/>
                <a:gd name="connsiteY0" fmla="*/ 2071991 h 2736950"/>
                <a:gd name="connsiteX1" fmla="*/ 1194700 w 7149809"/>
                <a:gd name="connsiteY1" fmla="*/ 1371385 h 2736950"/>
                <a:gd name="connsiteX2" fmla="*/ 2390661 w 7149809"/>
                <a:gd name="connsiteY2" fmla="*/ 2055218 h 2736950"/>
                <a:gd name="connsiteX3" fmla="*/ 2386051 w 7149809"/>
                <a:gd name="connsiteY3" fmla="*/ 697619 h 2736950"/>
                <a:gd name="connsiteX4" fmla="*/ 3574211 w 7149809"/>
                <a:gd name="connsiteY4" fmla="*/ 0 h 2736950"/>
                <a:gd name="connsiteX5" fmla="*/ 4765850 w 7149809"/>
                <a:gd name="connsiteY5" fmla="*/ 698321 h 2736950"/>
                <a:gd name="connsiteX6" fmla="*/ 4757508 w 7149809"/>
                <a:gd name="connsiteY6" fmla="*/ 2052536 h 2736950"/>
                <a:gd name="connsiteX7" fmla="*/ 5969305 w 7149809"/>
                <a:gd name="connsiteY7" fmla="*/ 2736950 h 2736950"/>
                <a:gd name="connsiteX8" fmla="*/ 7149809 w 7149809"/>
                <a:gd name="connsiteY8" fmla="*/ 2052536 h 2736950"/>
                <a:gd name="connsiteX0" fmla="*/ 0 w 7149809"/>
                <a:gd name="connsiteY0" fmla="*/ 2071991 h 2736950"/>
                <a:gd name="connsiteX1" fmla="*/ 1194700 w 7149809"/>
                <a:gd name="connsiteY1" fmla="*/ 1371385 h 2736950"/>
                <a:gd name="connsiteX2" fmla="*/ 2390661 w 7149809"/>
                <a:gd name="connsiteY2" fmla="*/ 2055218 h 2736950"/>
                <a:gd name="connsiteX3" fmla="*/ 2386051 w 7149809"/>
                <a:gd name="connsiteY3" fmla="*/ 697619 h 2736950"/>
                <a:gd name="connsiteX4" fmla="*/ 3574211 w 7149809"/>
                <a:gd name="connsiteY4" fmla="*/ 0 h 2736950"/>
                <a:gd name="connsiteX5" fmla="*/ 4765850 w 7149809"/>
                <a:gd name="connsiteY5" fmla="*/ 698321 h 2736950"/>
                <a:gd name="connsiteX6" fmla="*/ 4757508 w 7149809"/>
                <a:gd name="connsiteY6" fmla="*/ 2052536 h 2736950"/>
                <a:gd name="connsiteX7" fmla="*/ 5969305 w 7149809"/>
                <a:gd name="connsiteY7" fmla="*/ 2736950 h 2736950"/>
                <a:gd name="connsiteX8" fmla="*/ 7149809 w 7149809"/>
                <a:gd name="connsiteY8" fmla="*/ 2052536 h 2736950"/>
                <a:gd name="connsiteX0" fmla="*/ 0 w 7149809"/>
                <a:gd name="connsiteY0" fmla="*/ 2071991 h 2736950"/>
                <a:gd name="connsiteX1" fmla="*/ 1194700 w 7149809"/>
                <a:gd name="connsiteY1" fmla="*/ 1371385 h 2736950"/>
                <a:gd name="connsiteX2" fmla="*/ 2390661 w 7149809"/>
                <a:gd name="connsiteY2" fmla="*/ 2055218 h 2736950"/>
                <a:gd name="connsiteX3" fmla="*/ 2386051 w 7149809"/>
                <a:gd name="connsiteY3" fmla="*/ 697619 h 2736950"/>
                <a:gd name="connsiteX4" fmla="*/ 3574211 w 7149809"/>
                <a:gd name="connsiteY4" fmla="*/ 0 h 2736950"/>
                <a:gd name="connsiteX5" fmla="*/ 4765850 w 7149809"/>
                <a:gd name="connsiteY5" fmla="*/ 698321 h 2736950"/>
                <a:gd name="connsiteX6" fmla="*/ 4757508 w 7149809"/>
                <a:gd name="connsiteY6" fmla="*/ 2052536 h 2736950"/>
                <a:gd name="connsiteX7" fmla="*/ 5969305 w 7149809"/>
                <a:gd name="connsiteY7" fmla="*/ 2736950 h 2736950"/>
                <a:gd name="connsiteX8" fmla="*/ 7149809 w 7149809"/>
                <a:gd name="connsiteY8" fmla="*/ 2052536 h 2736950"/>
                <a:gd name="connsiteX0" fmla="*/ 0 w 7149809"/>
                <a:gd name="connsiteY0" fmla="*/ 2071991 h 2736950"/>
                <a:gd name="connsiteX1" fmla="*/ 1194700 w 7149809"/>
                <a:gd name="connsiteY1" fmla="*/ 1371385 h 2736950"/>
                <a:gd name="connsiteX2" fmla="*/ 2390661 w 7149809"/>
                <a:gd name="connsiteY2" fmla="*/ 2055218 h 2736950"/>
                <a:gd name="connsiteX3" fmla="*/ 2386051 w 7149809"/>
                <a:gd name="connsiteY3" fmla="*/ 697619 h 2736950"/>
                <a:gd name="connsiteX4" fmla="*/ 3574211 w 7149809"/>
                <a:gd name="connsiteY4" fmla="*/ 0 h 2736950"/>
                <a:gd name="connsiteX5" fmla="*/ 4758230 w 7149809"/>
                <a:gd name="connsiteY5" fmla="*/ 698321 h 2736950"/>
                <a:gd name="connsiteX6" fmla="*/ 4757508 w 7149809"/>
                <a:gd name="connsiteY6" fmla="*/ 2052536 h 2736950"/>
                <a:gd name="connsiteX7" fmla="*/ 5969305 w 7149809"/>
                <a:gd name="connsiteY7" fmla="*/ 2736950 h 2736950"/>
                <a:gd name="connsiteX8" fmla="*/ 7149809 w 7149809"/>
                <a:gd name="connsiteY8" fmla="*/ 2052536 h 2736950"/>
                <a:gd name="connsiteX0" fmla="*/ 0 w 7149809"/>
                <a:gd name="connsiteY0" fmla="*/ 2071991 h 2736950"/>
                <a:gd name="connsiteX1" fmla="*/ 1194700 w 7149809"/>
                <a:gd name="connsiteY1" fmla="*/ 1371385 h 2736950"/>
                <a:gd name="connsiteX2" fmla="*/ 2390661 w 7149809"/>
                <a:gd name="connsiteY2" fmla="*/ 2055218 h 2736950"/>
                <a:gd name="connsiteX3" fmla="*/ 2386051 w 7149809"/>
                <a:gd name="connsiteY3" fmla="*/ 697619 h 2736950"/>
                <a:gd name="connsiteX4" fmla="*/ 3574211 w 7149809"/>
                <a:gd name="connsiteY4" fmla="*/ 0 h 2736950"/>
                <a:gd name="connsiteX5" fmla="*/ 4770930 w 7149809"/>
                <a:gd name="connsiteY5" fmla="*/ 698321 h 2736950"/>
                <a:gd name="connsiteX6" fmla="*/ 4757508 w 7149809"/>
                <a:gd name="connsiteY6" fmla="*/ 2052536 h 2736950"/>
                <a:gd name="connsiteX7" fmla="*/ 5969305 w 7149809"/>
                <a:gd name="connsiteY7" fmla="*/ 2736950 h 2736950"/>
                <a:gd name="connsiteX8" fmla="*/ 7149809 w 7149809"/>
                <a:gd name="connsiteY8" fmla="*/ 2052536 h 2736950"/>
                <a:gd name="connsiteX0" fmla="*/ 0 w 7149809"/>
                <a:gd name="connsiteY0" fmla="*/ 2071991 h 2736950"/>
                <a:gd name="connsiteX1" fmla="*/ 1194700 w 7149809"/>
                <a:gd name="connsiteY1" fmla="*/ 1371385 h 2736950"/>
                <a:gd name="connsiteX2" fmla="*/ 2390661 w 7149809"/>
                <a:gd name="connsiteY2" fmla="*/ 2055218 h 2736950"/>
                <a:gd name="connsiteX3" fmla="*/ 2386051 w 7149809"/>
                <a:gd name="connsiteY3" fmla="*/ 697619 h 2736950"/>
                <a:gd name="connsiteX4" fmla="*/ 3574211 w 7149809"/>
                <a:gd name="connsiteY4" fmla="*/ 0 h 2736950"/>
                <a:gd name="connsiteX5" fmla="*/ 4770930 w 7149809"/>
                <a:gd name="connsiteY5" fmla="*/ 698321 h 2736950"/>
                <a:gd name="connsiteX6" fmla="*/ 4757508 w 7149809"/>
                <a:gd name="connsiteY6" fmla="*/ 2047456 h 2736950"/>
                <a:gd name="connsiteX7" fmla="*/ 5969305 w 7149809"/>
                <a:gd name="connsiteY7" fmla="*/ 2736950 h 2736950"/>
                <a:gd name="connsiteX8" fmla="*/ 7149809 w 7149809"/>
                <a:gd name="connsiteY8" fmla="*/ 2052536 h 2736950"/>
                <a:gd name="connsiteX0" fmla="*/ 0 w 7152768"/>
                <a:gd name="connsiteY0" fmla="*/ 2063113 h 2736950"/>
                <a:gd name="connsiteX1" fmla="*/ 1197659 w 7152768"/>
                <a:gd name="connsiteY1" fmla="*/ 1371385 h 2736950"/>
                <a:gd name="connsiteX2" fmla="*/ 2393620 w 7152768"/>
                <a:gd name="connsiteY2" fmla="*/ 2055218 h 2736950"/>
                <a:gd name="connsiteX3" fmla="*/ 2389010 w 7152768"/>
                <a:gd name="connsiteY3" fmla="*/ 697619 h 2736950"/>
                <a:gd name="connsiteX4" fmla="*/ 3577170 w 7152768"/>
                <a:gd name="connsiteY4" fmla="*/ 0 h 2736950"/>
                <a:gd name="connsiteX5" fmla="*/ 4773889 w 7152768"/>
                <a:gd name="connsiteY5" fmla="*/ 698321 h 2736950"/>
                <a:gd name="connsiteX6" fmla="*/ 4760467 w 7152768"/>
                <a:gd name="connsiteY6" fmla="*/ 2047456 h 2736950"/>
                <a:gd name="connsiteX7" fmla="*/ 5972264 w 7152768"/>
                <a:gd name="connsiteY7" fmla="*/ 2736950 h 2736950"/>
                <a:gd name="connsiteX8" fmla="*/ 7152768 w 7152768"/>
                <a:gd name="connsiteY8" fmla="*/ 2052536 h 273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2768" h="2736950">
                  <a:moveTo>
                    <a:pt x="0" y="2063113"/>
                  </a:moveTo>
                  <a:cubicBezTo>
                    <a:pt x="405781" y="1831271"/>
                    <a:pt x="752967" y="1616359"/>
                    <a:pt x="1197659" y="1371385"/>
                  </a:cubicBezTo>
                  <a:lnTo>
                    <a:pt x="2393620" y="2055218"/>
                  </a:lnTo>
                  <a:cubicBezTo>
                    <a:pt x="2396863" y="1599639"/>
                    <a:pt x="2385767" y="1153198"/>
                    <a:pt x="2389010" y="697619"/>
                  </a:cubicBezTo>
                  <a:lnTo>
                    <a:pt x="3577170" y="0"/>
                  </a:lnTo>
                  <a:lnTo>
                    <a:pt x="4773889" y="698321"/>
                  </a:lnTo>
                  <a:cubicBezTo>
                    <a:pt x="4772268" y="1155521"/>
                    <a:pt x="4762088" y="1590256"/>
                    <a:pt x="4760467" y="2047456"/>
                  </a:cubicBezTo>
                  <a:lnTo>
                    <a:pt x="5972264" y="2736950"/>
                  </a:lnTo>
                  <a:lnTo>
                    <a:pt x="7152768" y="2052536"/>
                  </a:lnTo>
                </a:path>
              </a:pathLst>
            </a:custGeom>
            <a:noFill/>
            <a:ln w="38100" cap="flat" cmpd="sng" algn="ctr">
              <a:solidFill>
                <a:schemeClr val="accent6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72" name="Полилиния: Фигура 31">
              <a:extLst>
                <a:ext uri="{FF2B5EF4-FFF2-40B4-BE49-F238E27FC236}">
                  <a16:creationId xmlns:a16="http://schemas.microsoft.com/office/drawing/2014/main" id="{274DD645-8640-45D5-9B60-F31EC01D3CC0}"/>
                </a:ext>
              </a:extLst>
            </p:cNvPr>
            <p:cNvSpPr/>
            <p:nvPr userDrawn="1"/>
          </p:nvSpPr>
          <p:spPr>
            <a:xfrm>
              <a:off x="8440979" y="1677475"/>
              <a:ext cx="2373549" cy="2062264"/>
            </a:xfrm>
            <a:custGeom>
              <a:avLst/>
              <a:gdLst>
                <a:gd name="connsiteX0" fmla="*/ 2373549 w 2373549"/>
                <a:gd name="connsiteY0" fmla="*/ 680936 h 2062264"/>
                <a:gd name="connsiteX1" fmla="*/ 1186774 w 2373549"/>
                <a:gd name="connsiteY1" fmla="*/ 0 h 2062264"/>
                <a:gd name="connsiteX2" fmla="*/ 0 w 2373549"/>
                <a:gd name="connsiteY2" fmla="*/ 690664 h 2062264"/>
                <a:gd name="connsiteX3" fmla="*/ 0 w 2373549"/>
                <a:gd name="connsiteY3" fmla="*/ 2062264 h 206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3549" h="2062264">
                  <a:moveTo>
                    <a:pt x="2373549" y="680936"/>
                  </a:moveTo>
                  <a:lnTo>
                    <a:pt x="1186774" y="0"/>
                  </a:lnTo>
                  <a:lnTo>
                    <a:pt x="0" y="690664"/>
                  </a:lnTo>
                  <a:lnTo>
                    <a:pt x="0" y="2062264"/>
                  </a:lnTo>
                </a:path>
              </a:pathLst>
            </a:custGeom>
            <a:noFill/>
            <a:ln w="38100" cap="flat" cmpd="sng" algn="ctr">
              <a:solidFill>
                <a:schemeClr val="accent6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73" name="Полилиния: Фигура 34">
              <a:extLst>
                <a:ext uri="{FF2B5EF4-FFF2-40B4-BE49-F238E27FC236}">
                  <a16:creationId xmlns:a16="http://schemas.microsoft.com/office/drawing/2014/main" id="{71C09F09-7119-47FD-8E60-E4A92C9A3119}"/>
                </a:ext>
              </a:extLst>
            </p:cNvPr>
            <p:cNvSpPr/>
            <p:nvPr userDrawn="1"/>
          </p:nvSpPr>
          <p:spPr>
            <a:xfrm flipH="1">
              <a:off x="10715501" y="2243467"/>
              <a:ext cx="204312" cy="236468"/>
            </a:xfrm>
            <a:custGeom>
              <a:avLst/>
              <a:gdLst>
                <a:gd name="connsiteX0" fmla="*/ 2187388 w 4398682"/>
                <a:gd name="connsiteY0" fmla="*/ 0 h 5032188"/>
                <a:gd name="connsiteX1" fmla="*/ 4386729 w 4398682"/>
                <a:gd name="connsiteY1" fmla="*/ 1261035 h 5032188"/>
                <a:gd name="connsiteX2" fmla="*/ 4398682 w 4398682"/>
                <a:gd name="connsiteY2" fmla="*/ 3789083 h 5032188"/>
                <a:gd name="connsiteX3" fmla="*/ 2193365 w 4398682"/>
                <a:gd name="connsiteY3" fmla="*/ 5032188 h 5032188"/>
                <a:gd name="connsiteX4" fmla="*/ 0 w 4398682"/>
                <a:gd name="connsiteY4" fmla="*/ 3783106 h 5032188"/>
                <a:gd name="connsiteX5" fmla="*/ 0 w 4398682"/>
                <a:gd name="connsiteY5" fmla="*/ 1267012 h 5032188"/>
                <a:gd name="connsiteX6" fmla="*/ 2187388 w 4398682"/>
                <a:gd name="connsiteY6" fmla="*/ 0 h 5032188"/>
                <a:gd name="connsiteX0" fmla="*/ 2187388 w 4387647"/>
                <a:gd name="connsiteY0" fmla="*/ 0 h 5032188"/>
                <a:gd name="connsiteX1" fmla="*/ 4386729 w 4387647"/>
                <a:gd name="connsiteY1" fmla="*/ 1261035 h 5032188"/>
                <a:gd name="connsiteX2" fmla="*/ 4384192 w 4387647"/>
                <a:gd name="connsiteY2" fmla="*/ 3783287 h 5032188"/>
                <a:gd name="connsiteX3" fmla="*/ 2193365 w 4387647"/>
                <a:gd name="connsiteY3" fmla="*/ 5032188 h 5032188"/>
                <a:gd name="connsiteX4" fmla="*/ 0 w 4387647"/>
                <a:gd name="connsiteY4" fmla="*/ 3783106 h 5032188"/>
                <a:gd name="connsiteX5" fmla="*/ 0 w 4387647"/>
                <a:gd name="connsiteY5" fmla="*/ 1267012 h 5032188"/>
                <a:gd name="connsiteX6" fmla="*/ 2187388 w 4387647"/>
                <a:gd name="connsiteY6" fmla="*/ 0 h 503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7647" h="5032188">
                  <a:moveTo>
                    <a:pt x="2187388" y="0"/>
                  </a:moveTo>
                  <a:lnTo>
                    <a:pt x="4386729" y="1261035"/>
                  </a:lnTo>
                  <a:cubicBezTo>
                    <a:pt x="4390713" y="2103718"/>
                    <a:pt x="4380208" y="2940604"/>
                    <a:pt x="4384192" y="3783287"/>
                  </a:cubicBezTo>
                  <a:lnTo>
                    <a:pt x="2193365" y="5032188"/>
                  </a:lnTo>
                  <a:lnTo>
                    <a:pt x="0" y="3783106"/>
                  </a:lnTo>
                  <a:lnTo>
                    <a:pt x="0" y="1267012"/>
                  </a:lnTo>
                  <a:lnTo>
                    <a:pt x="2187388" y="0"/>
                  </a:lnTo>
                  <a:close/>
                </a:path>
              </a:pathLst>
            </a:custGeom>
            <a:solidFill>
              <a:schemeClr val="accent6">
                <a:lumMod val="10000"/>
                <a:lumOff val="90000"/>
              </a:schemeClr>
            </a:solidFill>
            <a:ln w="12700" cap="flat" cmpd="sng" algn="ctr">
              <a:solidFill>
                <a:schemeClr val="accent6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74" name="Полилиния: Фигура 45">
              <a:extLst>
                <a:ext uri="{FF2B5EF4-FFF2-40B4-BE49-F238E27FC236}">
                  <a16:creationId xmlns:a16="http://schemas.microsoft.com/office/drawing/2014/main" id="{E99BCE04-19B9-4541-925F-AC59CF760E7F}"/>
                </a:ext>
              </a:extLst>
            </p:cNvPr>
            <p:cNvSpPr/>
            <p:nvPr userDrawn="1"/>
          </p:nvSpPr>
          <p:spPr>
            <a:xfrm flipH="1">
              <a:off x="9534557" y="1571099"/>
              <a:ext cx="204312" cy="236468"/>
            </a:xfrm>
            <a:custGeom>
              <a:avLst/>
              <a:gdLst>
                <a:gd name="connsiteX0" fmla="*/ 2187388 w 4398682"/>
                <a:gd name="connsiteY0" fmla="*/ 0 h 5032188"/>
                <a:gd name="connsiteX1" fmla="*/ 4386729 w 4398682"/>
                <a:gd name="connsiteY1" fmla="*/ 1261035 h 5032188"/>
                <a:gd name="connsiteX2" fmla="*/ 4398682 w 4398682"/>
                <a:gd name="connsiteY2" fmla="*/ 3789083 h 5032188"/>
                <a:gd name="connsiteX3" fmla="*/ 2193365 w 4398682"/>
                <a:gd name="connsiteY3" fmla="*/ 5032188 h 5032188"/>
                <a:gd name="connsiteX4" fmla="*/ 0 w 4398682"/>
                <a:gd name="connsiteY4" fmla="*/ 3783106 h 5032188"/>
                <a:gd name="connsiteX5" fmla="*/ 0 w 4398682"/>
                <a:gd name="connsiteY5" fmla="*/ 1267012 h 5032188"/>
                <a:gd name="connsiteX6" fmla="*/ 2187388 w 4398682"/>
                <a:gd name="connsiteY6" fmla="*/ 0 h 5032188"/>
                <a:gd name="connsiteX0" fmla="*/ 2187388 w 4387647"/>
                <a:gd name="connsiteY0" fmla="*/ 0 h 5032188"/>
                <a:gd name="connsiteX1" fmla="*/ 4386729 w 4387647"/>
                <a:gd name="connsiteY1" fmla="*/ 1261035 h 5032188"/>
                <a:gd name="connsiteX2" fmla="*/ 4384192 w 4387647"/>
                <a:gd name="connsiteY2" fmla="*/ 3783287 h 5032188"/>
                <a:gd name="connsiteX3" fmla="*/ 2193365 w 4387647"/>
                <a:gd name="connsiteY3" fmla="*/ 5032188 h 5032188"/>
                <a:gd name="connsiteX4" fmla="*/ 0 w 4387647"/>
                <a:gd name="connsiteY4" fmla="*/ 3783106 h 5032188"/>
                <a:gd name="connsiteX5" fmla="*/ 0 w 4387647"/>
                <a:gd name="connsiteY5" fmla="*/ 1267012 h 5032188"/>
                <a:gd name="connsiteX6" fmla="*/ 2187388 w 4387647"/>
                <a:gd name="connsiteY6" fmla="*/ 0 h 503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7647" h="5032188">
                  <a:moveTo>
                    <a:pt x="2187388" y="0"/>
                  </a:moveTo>
                  <a:lnTo>
                    <a:pt x="4386729" y="1261035"/>
                  </a:lnTo>
                  <a:cubicBezTo>
                    <a:pt x="4390713" y="2103718"/>
                    <a:pt x="4380208" y="2940604"/>
                    <a:pt x="4384192" y="3783287"/>
                  </a:cubicBezTo>
                  <a:lnTo>
                    <a:pt x="2193365" y="5032188"/>
                  </a:lnTo>
                  <a:lnTo>
                    <a:pt x="0" y="3783106"/>
                  </a:lnTo>
                  <a:lnTo>
                    <a:pt x="0" y="1267012"/>
                  </a:lnTo>
                  <a:lnTo>
                    <a:pt x="2187388" y="0"/>
                  </a:lnTo>
                  <a:close/>
                </a:path>
              </a:pathLst>
            </a:custGeom>
            <a:solidFill>
              <a:schemeClr val="accent6">
                <a:lumMod val="10000"/>
                <a:lumOff val="90000"/>
              </a:schemeClr>
            </a:solidFill>
            <a:ln w="12700" cap="flat" cmpd="sng" algn="ctr">
              <a:solidFill>
                <a:schemeClr val="accent6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75" name="Полилиния: Фигура 46">
              <a:extLst>
                <a:ext uri="{FF2B5EF4-FFF2-40B4-BE49-F238E27FC236}">
                  <a16:creationId xmlns:a16="http://schemas.microsoft.com/office/drawing/2014/main" id="{F2B610BB-26F6-44A5-B7DB-CEEDCAE916ED}"/>
                </a:ext>
              </a:extLst>
            </p:cNvPr>
            <p:cNvSpPr/>
            <p:nvPr userDrawn="1"/>
          </p:nvSpPr>
          <p:spPr>
            <a:xfrm flipH="1">
              <a:off x="8328171" y="2258376"/>
              <a:ext cx="204312" cy="236468"/>
            </a:xfrm>
            <a:custGeom>
              <a:avLst/>
              <a:gdLst>
                <a:gd name="connsiteX0" fmla="*/ 2187388 w 4398682"/>
                <a:gd name="connsiteY0" fmla="*/ 0 h 5032188"/>
                <a:gd name="connsiteX1" fmla="*/ 4386729 w 4398682"/>
                <a:gd name="connsiteY1" fmla="*/ 1261035 h 5032188"/>
                <a:gd name="connsiteX2" fmla="*/ 4398682 w 4398682"/>
                <a:gd name="connsiteY2" fmla="*/ 3789083 h 5032188"/>
                <a:gd name="connsiteX3" fmla="*/ 2193365 w 4398682"/>
                <a:gd name="connsiteY3" fmla="*/ 5032188 h 5032188"/>
                <a:gd name="connsiteX4" fmla="*/ 0 w 4398682"/>
                <a:gd name="connsiteY4" fmla="*/ 3783106 h 5032188"/>
                <a:gd name="connsiteX5" fmla="*/ 0 w 4398682"/>
                <a:gd name="connsiteY5" fmla="*/ 1267012 h 5032188"/>
                <a:gd name="connsiteX6" fmla="*/ 2187388 w 4398682"/>
                <a:gd name="connsiteY6" fmla="*/ 0 h 5032188"/>
                <a:gd name="connsiteX0" fmla="*/ 2187388 w 4387647"/>
                <a:gd name="connsiteY0" fmla="*/ 0 h 5032188"/>
                <a:gd name="connsiteX1" fmla="*/ 4386729 w 4387647"/>
                <a:gd name="connsiteY1" fmla="*/ 1261035 h 5032188"/>
                <a:gd name="connsiteX2" fmla="*/ 4384192 w 4387647"/>
                <a:gd name="connsiteY2" fmla="*/ 3783287 h 5032188"/>
                <a:gd name="connsiteX3" fmla="*/ 2193365 w 4387647"/>
                <a:gd name="connsiteY3" fmla="*/ 5032188 h 5032188"/>
                <a:gd name="connsiteX4" fmla="*/ 0 w 4387647"/>
                <a:gd name="connsiteY4" fmla="*/ 3783106 h 5032188"/>
                <a:gd name="connsiteX5" fmla="*/ 0 w 4387647"/>
                <a:gd name="connsiteY5" fmla="*/ 1267012 h 5032188"/>
                <a:gd name="connsiteX6" fmla="*/ 2187388 w 4387647"/>
                <a:gd name="connsiteY6" fmla="*/ 0 h 503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7647" h="5032188">
                  <a:moveTo>
                    <a:pt x="2187388" y="0"/>
                  </a:moveTo>
                  <a:lnTo>
                    <a:pt x="4386729" y="1261035"/>
                  </a:lnTo>
                  <a:cubicBezTo>
                    <a:pt x="4390713" y="2103718"/>
                    <a:pt x="4380208" y="2940604"/>
                    <a:pt x="4384192" y="3783287"/>
                  </a:cubicBezTo>
                  <a:lnTo>
                    <a:pt x="2193365" y="5032188"/>
                  </a:lnTo>
                  <a:lnTo>
                    <a:pt x="0" y="3783106"/>
                  </a:lnTo>
                  <a:lnTo>
                    <a:pt x="0" y="1267012"/>
                  </a:lnTo>
                  <a:lnTo>
                    <a:pt x="2187388" y="0"/>
                  </a:lnTo>
                  <a:close/>
                </a:path>
              </a:pathLst>
            </a:custGeom>
            <a:solidFill>
              <a:schemeClr val="accent6">
                <a:lumMod val="10000"/>
                <a:lumOff val="90000"/>
              </a:schemeClr>
            </a:solidFill>
            <a:ln w="12700" cap="flat" cmpd="sng" algn="ctr">
              <a:solidFill>
                <a:schemeClr val="accent6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76" name="Полилиния: Фигура 47">
              <a:extLst>
                <a:ext uri="{FF2B5EF4-FFF2-40B4-BE49-F238E27FC236}">
                  <a16:creationId xmlns:a16="http://schemas.microsoft.com/office/drawing/2014/main" id="{C979636C-DE09-47B7-8972-BAE28DFA91DF}"/>
                </a:ext>
              </a:extLst>
            </p:cNvPr>
            <p:cNvSpPr/>
            <p:nvPr userDrawn="1"/>
          </p:nvSpPr>
          <p:spPr>
            <a:xfrm flipH="1">
              <a:off x="8333460" y="3610854"/>
              <a:ext cx="204312" cy="236468"/>
            </a:xfrm>
            <a:custGeom>
              <a:avLst/>
              <a:gdLst>
                <a:gd name="connsiteX0" fmla="*/ 2187388 w 4398682"/>
                <a:gd name="connsiteY0" fmla="*/ 0 h 5032188"/>
                <a:gd name="connsiteX1" fmla="*/ 4386729 w 4398682"/>
                <a:gd name="connsiteY1" fmla="*/ 1261035 h 5032188"/>
                <a:gd name="connsiteX2" fmla="*/ 4398682 w 4398682"/>
                <a:gd name="connsiteY2" fmla="*/ 3789083 h 5032188"/>
                <a:gd name="connsiteX3" fmla="*/ 2193365 w 4398682"/>
                <a:gd name="connsiteY3" fmla="*/ 5032188 h 5032188"/>
                <a:gd name="connsiteX4" fmla="*/ 0 w 4398682"/>
                <a:gd name="connsiteY4" fmla="*/ 3783106 h 5032188"/>
                <a:gd name="connsiteX5" fmla="*/ 0 w 4398682"/>
                <a:gd name="connsiteY5" fmla="*/ 1267012 h 5032188"/>
                <a:gd name="connsiteX6" fmla="*/ 2187388 w 4398682"/>
                <a:gd name="connsiteY6" fmla="*/ 0 h 5032188"/>
                <a:gd name="connsiteX0" fmla="*/ 2187388 w 4387647"/>
                <a:gd name="connsiteY0" fmla="*/ 0 h 5032188"/>
                <a:gd name="connsiteX1" fmla="*/ 4386729 w 4387647"/>
                <a:gd name="connsiteY1" fmla="*/ 1261035 h 5032188"/>
                <a:gd name="connsiteX2" fmla="*/ 4384192 w 4387647"/>
                <a:gd name="connsiteY2" fmla="*/ 3783287 h 5032188"/>
                <a:gd name="connsiteX3" fmla="*/ 2193365 w 4387647"/>
                <a:gd name="connsiteY3" fmla="*/ 5032188 h 5032188"/>
                <a:gd name="connsiteX4" fmla="*/ 0 w 4387647"/>
                <a:gd name="connsiteY4" fmla="*/ 3783106 h 5032188"/>
                <a:gd name="connsiteX5" fmla="*/ 0 w 4387647"/>
                <a:gd name="connsiteY5" fmla="*/ 1267012 h 5032188"/>
                <a:gd name="connsiteX6" fmla="*/ 2187388 w 4387647"/>
                <a:gd name="connsiteY6" fmla="*/ 0 h 503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7647" h="5032188">
                  <a:moveTo>
                    <a:pt x="2187388" y="0"/>
                  </a:moveTo>
                  <a:lnTo>
                    <a:pt x="4386729" y="1261035"/>
                  </a:lnTo>
                  <a:cubicBezTo>
                    <a:pt x="4390713" y="2103718"/>
                    <a:pt x="4380208" y="2940604"/>
                    <a:pt x="4384192" y="3783287"/>
                  </a:cubicBezTo>
                  <a:lnTo>
                    <a:pt x="2193365" y="5032188"/>
                  </a:lnTo>
                  <a:lnTo>
                    <a:pt x="0" y="3783106"/>
                  </a:lnTo>
                  <a:lnTo>
                    <a:pt x="0" y="1267012"/>
                  </a:lnTo>
                  <a:lnTo>
                    <a:pt x="2187388" y="0"/>
                  </a:lnTo>
                  <a:close/>
                </a:path>
              </a:pathLst>
            </a:custGeom>
            <a:solidFill>
              <a:schemeClr val="accent6">
                <a:lumMod val="10000"/>
                <a:lumOff val="90000"/>
              </a:schemeClr>
            </a:solidFill>
            <a:ln w="12700" cap="flat" cmpd="sng" algn="ctr">
              <a:solidFill>
                <a:schemeClr val="accent6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77" name="Полилиния: Фигура 48">
              <a:extLst>
                <a:ext uri="{FF2B5EF4-FFF2-40B4-BE49-F238E27FC236}">
                  <a16:creationId xmlns:a16="http://schemas.microsoft.com/office/drawing/2014/main" id="{01B12467-C508-4D89-94B3-6D23C6199703}"/>
                </a:ext>
              </a:extLst>
            </p:cNvPr>
            <p:cNvSpPr/>
            <p:nvPr userDrawn="1"/>
          </p:nvSpPr>
          <p:spPr>
            <a:xfrm flipH="1">
              <a:off x="7146016" y="4290860"/>
              <a:ext cx="204312" cy="236468"/>
            </a:xfrm>
            <a:custGeom>
              <a:avLst/>
              <a:gdLst>
                <a:gd name="connsiteX0" fmla="*/ 2187388 w 4398682"/>
                <a:gd name="connsiteY0" fmla="*/ 0 h 5032188"/>
                <a:gd name="connsiteX1" fmla="*/ 4386729 w 4398682"/>
                <a:gd name="connsiteY1" fmla="*/ 1261035 h 5032188"/>
                <a:gd name="connsiteX2" fmla="*/ 4398682 w 4398682"/>
                <a:gd name="connsiteY2" fmla="*/ 3789083 h 5032188"/>
                <a:gd name="connsiteX3" fmla="*/ 2193365 w 4398682"/>
                <a:gd name="connsiteY3" fmla="*/ 5032188 h 5032188"/>
                <a:gd name="connsiteX4" fmla="*/ 0 w 4398682"/>
                <a:gd name="connsiteY4" fmla="*/ 3783106 h 5032188"/>
                <a:gd name="connsiteX5" fmla="*/ 0 w 4398682"/>
                <a:gd name="connsiteY5" fmla="*/ 1267012 h 5032188"/>
                <a:gd name="connsiteX6" fmla="*/ 2187388 w 4398682"/>
                <a:gd name="connsiteY6" fmla="*/ 0 h 5032188"/>
                <a:gd name="connsiteX0" fmla="*/ 2187388 w 4387647"/>
                <a:gd name="connsiteY0" fmla="*/ 0 h 5032188"/>
                <a:gd name="connsiteX1" fmla="*/ 4386729 w 4387647"/>
                <a:gd name="connsiteY1" fmla="*/ 1261035 h 5032188"/>
                <a:gd name="connsiteX2" fmla="*/ 4384192 w 4387647"/>
                <a:gd name="connsiteY2" fmla="*/ 3783287 h 5032188"/>
                <a:gd name="connsiteX3" fmla="*/ 2193365 w 4387647"/>
                <a:gd name="connsiteY3" fmla="*/ 5032188 h 5032188"/>
                <a:gd name="connsiteX4" fmla="*/ 0 w 4387647"/>
                <a:gd name="connsiteY4" fmla="*/ 3783106 h 5032188"/>
                <a:gd name="connsiteX5" fmla="*/ 0 w 4387647"/>
                <a:gd name="connsiteY5" fmla="*/ 1267012 h 5032188"/>
                <a:gd name="connsiteX6" fmla="*/ 2187388 w 4387647"/>
                <a:gd name="connsiteY6" fmla="*/ 0 h 503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7647" h="5032188">
                  <a:moveTo>
                    <a:pt x="2187388" y="0"/>
                  </a:moveTo>
                  <a:lnTo>
                    <a:pt x="4386729" y="1261035"/>
                  </a:lnTo>
                  <a:cubicBezTo>
                    <a:pt x="4390713" y="2103718"/>
                    <a:pt x="4380208" y="2940604"/>
                    <a:pt x="4384192" y="3783287"/>
                  </a:cubicBezTo>
                  <a:lnTo>
                    <a:pt x="2193365" y="5032188"/>
                  </a:lnTo>
                  <a:lnTo>
                    <a:pt x="0" y="3783106"/>
                  </a:lnTo>
                  <a:lnTo>
                    <a:pt x="0" y="1267012"/>
                  </a:lnTo>
                  <a:lnTo>
                    <a:pt x="2187388" y="0"/>
                  </a:lnTo>
                  <a:close/>
                </a:path>
              </a:pathLst>
            </a:custGeom>
            <a:solidFill>
              <a:schemeClr val="accent6">
                <a:lumMod val="10000"/>
                <a:lumOff val="90000"/>
              </a:schemeClr>
            </a:solidFill>
            <a:ln w="12700" cap="flat" cmpd="sng" algn="ctr">
              <a:solidFill>
                <a:schemeClr val="accent6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78" name="Полилиния: Фигура 49">
              <a:extLst>
                <a:ext uri="{FF2B5EF4-FFF2-40B4-BE49-F238E27FC236}">
                  <a16:creationId xmlns:a16="http://schemas.microsoft.com/office/drawing/2014/main" id="{9EA72422-90A8-454F-8133-112CD2B85BEA}"/>
                </a:ext>
              </a:extLst>
            </p:cNvPr>
            <p:cNvSpPr/>
            <p:nvPr userDrawn="1"/>
          </p:nvSpPr>
          <p:spPr>
            <a:xfrm flipH="1">
              <a:off x="5937847" y="3613390"/>
              <a:ext cx="204312" cy="236468"/>
            </a:xfrm>
            <a:custGeom>
              <a:avLst/>
              <a:gdLst>
                <a:gd name="connsiteX0" fmla="*/ 2187388 w 4398682"/>
                <a:gd name="connsiteY0" fmla="*/ 0 h 5032188"/>
                <a:gd name="connsiteX1" fmla="*/ 4386729 w 4398682"/>
                <a:gd name="connsiteY1" fmla="*/ 1261035 h 5032188"/>
                <a:gd name="connsiteX2" fmla="*/ 4398682 w 4398682"/>
                <a:gd name="connsiteY2" fmla="*/ 3789083 h 5032188"/>
                <a:gd name="connsiteX3" fmla="*/ 2193365 w 4398682"/>
                <a:gd name="connsiteY3" fmla="*/ 5032188 h 5032188"/>
                <a:gd name="connsiteX4" fmla="*/ 0 w 4398682"/>
                <a:gd name="connsiteY4" fmla="*/ 3783106 h 5032188"/>
                <a:gd name="connsiteX5" fmla="*/ 0 w 4398682"/>
                <a:gd name="connsiteY5" fmla="*/ 1267012 h 5032188"/>
                <a:gd name="connsiteX6" fmla="*/ 2187388 w 4398682"/>
                <a:gd name="connsiteY6" fmla="*/ 0 h 5032188"/>
                <a:gd name="connsiteX0" fmla="*/ 2187388 w 4387647"/>
                <a:gd name="connsiteY0" fmla="*/ 0 h 5032188"/>
                <a:gd name="connsiteX1" fmla="*/ 4386729 w 4387647"/>
                <a:gd name="connsiteY1" fmla="*/ 1261035 h 5032188"/>
                <a:gd name="connsiteX2" fmla="*/ 4384192 w 4387647"/>
                <a:gd name="connsiteY2" fmla="*/ 3783287 h 5032188"/>
                <a:gd name="connsiteX3" fmla="*/ 2193365 w 4387647"/>
                <a:gd name="connsiteY3" fmla="*/ 5032188 h 5032188"/>
                <a:gd name="connsiteX4" fmla="*/ 0 w 4387647"/>
                <a:gd name="connsiteY4" fmla="*/ 3783106 h 5032188"/>
                <a:gd name="connsiteX5" fmla="*/ 0 w 4387647"/>
                <a:gd name="connsiteY5" fmla="*/ 1267012 h 5032188"/>
                <a:gd name="connsiteX6" fmla="*/ 2187388 w 4387647"/>
                <a:gd name="connsiteY6" fmla="*/ 0 h 503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7647" h="5032188">
                  <a:moveTo>
                    <a:pt x="2187388" y="0"/>
                  </a:moveTo>
                  <a:lnTo>
                    <a:pt x="4386729" y="1261035"/>
                  </a:lnTo>
                  <a:cubicBezTo>
                    <a:pt x="4390713" y="2103718"/>
                    <a:pt x="4380208" y="2940604"/>
                    <a:pt x="4384192" y="3783287"/>
                  </a:cubicBezTo>
                  <a:lnTo>
                    <a:pt x="2193365" y="5032188"/>
                  </a:lnTo>
                  <a:lnTo>
                    <a:pt x="0" y="3783106"/>
                  </a:lnTo>
                  <a:lnTo>
                    <a:pt x="0" y="1267012"/>
                  </a:lnTo>
                  <a:lnTo>
                    <a:pt x="2187388" y="0"/>
                  </a:lnTo>
                  <a:close/>
                </a:path>
              </a:pathLst>
            </a:custGeom>
            <a:solidFill>
              <a:schemeClr val="accent6">
                <a:lumMod val="10000"/>
                <a:lumOff val="90000"/>
              </a:schemeClr>
            </a:solidFill>
            <a:ln w="12700" cap="flat" cmpd="sng" algn="ctr">
              <a:solidFill>
                <a:schemeClr val="accent6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79" name="Полилиния: фигура 50">
              <a:extLst>
                <a:ext uri="{FF2B5EF4-FFF2-40B4-BE49-F238E27FC236}">
                  <a16:creationId xmlns:a16="http://schemas.microsoft.com/office/drawing/2014/main" id="{3C67727D-D0D9-4CA6-99EE-0B89D465A706}"/>
                </a:ext>
              </a:extLst>
            </p:cNvPr>
            <p:cNvSpPr/>
            <p:nvPr userDrawn="1"/>
          </p:nvSpPr>
          <p:spPr>
            <a:xfrm flipH="1">
              <a:off x="5951993" y="2251300"/>
              <a:ext cx="204312" cy="236468"/>
            </a:xfrm>
            <a:custGeom>
              <a:avLst/>
              <a:gdLst>
                <a:gd name="connsiteX0" fmla="*/ 2187388 w 4398682"/>
                <a:gd name="connsiteY0" fmla="*/ 0 h 5032188"/>
                <a:gd name="connsiteX1" fmla="*/ 4386729 w 4398682"/>
                <a:gd name="connsiteY1" fmla="*/ 1261035 h 5032188"/>
                <a:gd name="connsiteX2" fmla="*/ 4398682 w 4398682"/>
                <a:gd name="connsiteY2" fmla="*/ 3789083 h 5032188"/>
                <a:gd name="connsiteX3" fmla="*/ 2193365 w 4398682"/>
                <a:gd name="connsiteY3" fmla="*/ 5032188 h 5032188"/>
                <a:gd name="connsiteX4" fmla="*/ 0 w 4398682"/>
                <a:gd name="connsiteY4" fmla="*/ 3783106 h 5032188"/>
                <a:gd name="connsiteX5" fmla="*/ 0 w 4398682"/>
                <a:gd name="connsiteY5" fmla="*/ 1267012 h 5032188"/>
                <a:gd name="connsiteX6" fmla="*/ 2187388 w 4398682"/>
                <a:gd name="connsiteY6" fmla="*/ 0 h 5032188"/>
                <a:gd name="connsiteX0" fmla="*/ 2187388 w 4387647"/>
                <a:gd name="connsiteY0" fmla="*/ 0 h 5032188"/>
                <a:gd name="connsiteX1" fmla="*/ 4386729 w 4387647"/>
                <a:gd name="connsiteY1" fmla="*/ 1261035 h 5032188"/>
                <a:gd name="connsiteX2" fmla="*/ 4384192 w 4387647"/>
                <a:gd name="connsiteY2" fmla="*/ 3783287 h 5032188"/>
                <a:gd name="connsiteX3" fmla="*/ 2193365 w 4387647"/>
                <a:gd name="connsiteY3" fmla="*/ 5032188 h 5032188"/>
                <a:gd name="connsiteX4" fmla="*/ 0 w 4387647"/>
                <a:gd name="connsiteY4" fmla="*/ 3783106 h 5032188"/>
                <a:gd name="connsiteX5" fmla="*/ 0 w 4387647"/>
                <a:gd name="connsiteY5" fmla="*/ 1267012 h 5032188"/>
                <a:gd name="connsiteX6" fmla="*/ 2187388 w 4387647"/>
                <a:gd name="connsiteY6" fmla="*/ 0 h 503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7647" h="5032188">
                  <a:moveTo>
                    <a:pt x="2187388" y="0"/>
                  </a:moveTo>
                  <a:lnTo>
                    <a:pt x="4386729" y="1261035"/>
                  </a:lnTo>
                  <a:cubicBezTo>
                    <a:pt x="4390713" y="2103718"/>
                    <a:pt x="4380208" y="2940604"/>
                    <a:pt x="4384192" y="3783287"/>
                  </a:cubicBezTo>
                  <a:lnTo>
                    <a:pt x="2193365" y="5032188"/>
                  </a:lnTo>
                  <a:lnTo>
                    <a:pt x="0" y="3783106"/>
                  </a:lnTo>
                  <a:lnTo>
                    <a:pt x="0" y="1267012"/>
                  </a:lnTo>
                  <a:lnTo>
                    <a:pt x="2187388" y="0"/>
                  </a:lnTo>
                  <a:close/>
                </a:path>
              </a:pathLst>
            </a:custGeom>
            <a:solidFill>
              <a:schemeClr val="accent6">
                <a:lumMod val="10000"/>
                <a:lumOff val="90000"/>
              </a:schemeClr>
            </a:solidFill>
            <a:ln w="12700" cap="flat" cmpd="sng" algn="ctr">
              <a:solidFill>
                <a:schemeClr val="accent6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80" name="Полилиния: фигура 51">
              <a:extLst>
                <a:ext uri="{FF2B5EF4-FFF2-40B4-BE49-F238E27FC236}">
                  <a16:creationId xmlns:a16="http://schemas.microsoft.com/office/drawing/2014/main" id="{C88A67D0-B01F-4CC8-B248-2CF85911F456}"/>
                </a:ext>
              </a:extLst>
            </p:cNvPr>
            <p:cNvSpPr/>
            <p:nvPr userDrawn="1"/>
          </p:nvSpPr>
          <p:spPr>
            <a:xfrm flipH="1">
              <a:off x="4778156" y="1565771"/>
              <a:ext cx="204312" cy="236468"/>
            </a:xfrm>
            <a:custGeom>
              <a:avLst/>
              <a:gdLst>
                <a:gd name="connsiteX0" fmla="*/ 2187388 w 4398682"/>
                <a:gd name="connsiteY0" fmla="*/ 0 h 5032188"/>
                <a:gd name="connsiteX1" fmla="*/ 4386729 w 4398682"/>
                <a:gd name="connsiteY1" fmla="*/ 1261035 h 5032188"/>
                <a:gd name="connsiteX2" fmla="*/ 4398682 w 4398682"/>
                <a:gd name="connsiteY2" fmla="*/ 3789083 h 5032188"/>
                <a:gd name="connsiteX3" fmla="*/ 2193365 w 4398682"/>
                <a:gd name="connsiteY3" fmla="*/ 5032188 h 5032188"/>
                <a:gd name="connsiteX4" fmla="*/ 0 w 4398682"/>
                <a:gd name="connsiteY4" fmla="*/ 3783106 h 5032188"/>
                <a:gd name="connsiteX5" fmla="*/ 0 w 4398682"/>
                <a:gd name="connsiteY5" fmla="*/ 1267012 h 5032188"/>
                <a:gd name="connsiteX6" fmla="*/ 2187388 w 4398682"/>
                <a:gd name="connsiteY6" fmla="*/ 0 h 5032188"/>
                <a:gd name="connsiteX0" fmla="*/ 2187388 w 4387647"/>
                <a:gd name="connsiteY0" fmla="*/ 0 h 5032188"/>
                <a:gd name="connsiteX1" fmla="*/ 4386729 w 4387647"/>
                <a:gd name="connsiteY1" fmla="*/ 1261035 h 5032188"/>
                <a:gd name="connsiteX2" fmla="*/ 4384192 w 4387647"/>
                <a:gd name="connsiteY2" fmla="*/ 3783287 h 5032188"/>
                <a:gd name="connsiteX3" fmla="*/ 2193365 w 4387647"/>
                <a:gd name="connsiteY3" fmla="*/ 5032188 h 5032188"/>
                <a:gd name="connsiteX4" fmla="*/ 0 w 4387647"/>
                <a:gd name="connsiteY4" fmla="*/ 3783106 h 5032188"/>
                <a:gd name="connsiteX5" fmla="*/ 0 w 4387647"/>
                <a:gd name="connsiteY5" fmla="*/ 1267012 h 5032188"/>
                <a:gd name="connsiteX6" fmla="*/ 2187388 w 4387647"/>
                <a:gd name="connsiteY6" fmla="*/ 0 h 503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7647" h="5032188">
                  <a:moveTo>
                    <a:pt x="2187388" y="0"/>
                  </a:moveTo>
                  <a:lnTo>
                    <a:pt x="4386729" y="1261035"/>
                  </a:lnTo>
                  <a:cubicBezTo>
                    <a:pt x="4390713" y="2103718"/>
                    <a:pt x="4380208" y="2940604"/>
                    <a:pt x="4384192" y="3783287"/>
                  </a:cubicBezTo>
                  <a:lnTo>
                    <a:pt x="2193365" y="5032188"/>
                  </a:lnTo>
                  <a:lnTo>
                    <a:pt x="0" y="3783106"/>
                  </a:lnTo>
                  <a:lnTo>
                    <a:pt x="0" y="1267012"/>
                  </a:lnTo>
                  <a:lnTo>
                    <a:pt x="2187388" y="0"/>
                  </a:lnTo>
                  <a:close/>
                </a:path>
              </a:pathLst>
            </a:custGeom>
            <a:solidFill>
              <a:schemeClr val="accent6">
                <a:lumMod val="10000"/>
                <a:lumOff val="90000"/>
              </a:schemeClr>
            </a:solidFill>
            <a:ln w="12700" cap="flat" cmpd="sng" algn="ctr">
              <a:solidFill>
                <a:schemeClr val="accent6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81" name="Полилиния: Фигура 52">
              <a:extLst>
                <a:ext uri="{FF2B5EF4-FFF2-40B4-BE49-F238E27FC236}">
                  <a16:creationId xmlns:a16="http://schemas.microsoft.com/office/drawing/2014/main" id="{DBF6CA39-E979-4287-833E-20A9B455F7D6}"/>
                </a:ext>
              </a:extLst>
            </p:cNvPr>
            <p:cNvSpPr/>
            <p:nvPr userDrawn="1"/>
          </p:nvSpPr>
          <p:spPr>
            <a:xfrm flipH="1">
              <a:off x="3565843" y="2247823"/>
              <a:ext cx="204312" cy="236468"/>
            </a:xfrm>
            <a:custGeom>
              <a:avLst/>
              <a:gdLst>
                <a:gd name="connsiteX0" fmla="*/ 2187388 w 4398682"/>
                <a:gd name="connsiteY0" fmla="*/ 0 h 5032188"/>
                <a:gd name="connsiteX1" fmla="*/ 4386729 w 4398682"/>
                <a:gd name="connsiteY1" fmla="*/ 1261035 h 5032188"/>
                <a:gd name="connsiteX2" fmla="*/ 4398682 w 4398682"/>
                <a:gd name="connsiteY2" fmla="*/ 3789083 h 5032188"/>
                <a:gd name="connsiteX3" fmla="*/ 2193365 w 4398682"/>
                <a:gd name="connsiteY3" fmla="*/ 5032188 h 5032188"/>
                <a:gd name="connsiteX4" fmla="*/ 0 w 4398682"/>
                <a:gd name="connsiteY4" fmla="*/ 3783106 h 5032188"/>
                <a:gd name="connsiteX5" fmla="*/ 0 w 4398682"/>
                <a:gd name="connsiteY5" fmla="*/ 1267012 h 5032188"/>
                <a:gd name="connsiteX6" fmla="*/ 2187388 w 4398682"/>
                <a:gd name="connsiteY6" fmla="*/ 0 h 5032188"/>
                <a:gd name="connsiteX0" fmla="*/ 2187388 w 4387647"/>
                <a:gd name="connsiteY0" fmla="*/ 0 h 5032188"/>
                <a:gd name="connsiteX1" fmla="*/ 4386729 w 4387647"/>
                <a:gd name="connsiteY1" fmla="*/ 1261035 h 5032188"/>
                <a:gd name="connsiteX2" fmla="*/ 4384192 w 4387647"/>
                <a:gd name="connsiteY2" fmla="*/ 3783287 h 5032188"/>
                <a:gd name="connsiteX3" fmla="*/ 2193365 w 4387647"/>
                <a:gd name="connsiteY3" fmla="*/ 5032188 h 5032188"/>
                <a:gd name="connsiteX4" fmla="*/ 0 w 4387647"/>
                <a:gd name="connsiteY4" fmla="*/ 3783106 h 5032188"/>
                <a:gd name="connsiteX5" fmla="*/ 0 w 4387647"/>
                <a:gd name="connsiteY5" fmla="*/ 1267012 h 5032188"/>
                <a:gd name="connsiteX6" fmla="*/ 2187388 w 4387647"/>
                <a:gd name="connsiteY6" fmla="*/ 0 h 503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7647" h="5032188">
                  <a:moveTo>
                    <a:pt x="2187388" y="0"/>
                  </a:moveTo>
                  <a:lnTo>
                    <a:pt x="4386729" y="1261035"/>
                  </a:lnTo>
                  <a:cubicBezTo>
                    <a:pt x="4390713" y="2103718"/>
                    <a:pt x="4380208" y="2940604"/>
                    <a:pt x="4384192" y="3783287"/>
                  </a:cubicBezTo>
                  <a:lnTo>
                    <a:pt x="2193365" y="5032188"/>
                  </a:lnTo>
                  <a:lnTo>
                    <a:pt x="0" y="3783106"/>
                  </a:lnTo>
                  <a:lnTo>
                    <a:pt x="0" y="1267012"/>
                  </a:lnTo>
                  <a:lnTo>
                    <a:pt x="2187388" y="0"/>
                  </a:lnTo>
                  <a:close/>
                </a:path>
              </a:pathLst>
            </a:custGeom>
            <a:solidFill>
              <a:schemeClr val="accent6">
                <a:lumMod val="10000"/>
                <a:lumOff val="90000"/>
              </a:schemeClr>
            </a:solidFill>
            <a:ln w="12700" cap="flat" cmpd="sng" algn="ctr">
              <a:solidFill>
                <a:schemeClr val="accent6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82" name="Полилиния: фигура 53">
              <a:extLst>
                <a:ext uri="{FF2B5EF4-FFF2-40B4-BE49-F238E27FC236}">
                  <a16:creationId xmlns:a16="http://schemas.microsoft.com/office/drawing/2014/main" id="{9EAA4E60-7510-4920-A426-5630491CFAC2}"/>
                </a:ext>
              </a:extLst>
            </p:cNvPr>
            <p:cNvSpPr/>
            <p:nvPr userDrawn="1"/>
          </p:nvSpPr>
          <p:spPr>
            <a:xfrm flipH="1">
              <a:off x="3565952" y="3613390"/>
              <a:ext cx="204312" cy="236468"/>
            </a:xfrm>
            <a:custGeom>
              <a:avLst/>
              <a:gdLst>
                <a:gd name="connsiteX0" fmla="*/ 2187388 w 4398682"/>
                <a:gd name="connsiteY0" fmla="*/ 0 h 5032188"/>
                <a:gd name="connsiteX1" fmla="*/ 4386729 w 4398682"/>
                <a:gd name="connsiteY1" fmla="*/ 1261035 h 5032188"/>
                <a:gd name="connsiteX2" fmla="*/ 4398682 w 4398682"/>
                <a:gd name="connsiteY2" fmla="*/ 3789083 h 5032188"/>
                <a:gd name="connsiteX3" fmla="*/ 2193365 w 4398682"/>
                <a:gd name="connsiteY3" fmla="*/ 5032188 h 5032188"/>
                <a:gd name="connsiteX4" fmla="*/ 0 w 4398682"/>
                <a:gd name="connsiteY4" fmla="*/ 3783106 h 5032188"/>
                <a:gd name="connsiteX5" fmla="*/ 0 w 4398682"/>
                <a:gd name="connsiteY5" fmla="*/ 1267012 h 5032188"/>
                <a:gd name="connsiteX6" fmla="*/ 2187388 w 4398682"/>
                <a:gd name="connsiteY6" fmla="*/ 0 h 5032188"/>
                <a:gd name="connsiteX0" fmla="*/ 2187388 w 4387647"/>
                <a:gd name="connsiteY0" fmla="*/ 0 h 5032188"/>
                <a:gd name="connsiteX1" fmla="*/ 4386729 w 4387647"/>
                <a:gd name="connsiteY1" fmla="*/ 1261035 h 5032188"/>
                <a:gd name="connsiteX2" fmla="*/ 4384192 w 4387647"/>
                <a:gd name="connsiteY2" fmla="*/ 3783287 h 5032188"/>
                <a:gd name="connsiteX3" fmla="*/ 2193365 w 4387647"/>
                <a:gd name="connsiteY3" fmla="*/ 5032188 h 5032188"/>
                <a:gd name="connsiteX4" fmla="*/ 0 w 4387647"/>
                <a:gd name="connsiteY4" fmla="*/ 3783106 h 5032188"/>
                <a:gd name="connsiteX5" fmla="*/ 0 w 4387647"/>
                <a:gd name="connsiteY5" fmla="*/ 1267012 h 5032188"/>
                <a:gd name="connsiteX6" fmla="*/ 2187388 w 4387647"/>
                <a:gd name="connsiteY6" fmla="*/ 0 h 503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7647" h="5032188">
                  <a:moveTo>
                    <a:pt x="2187388" y="0"/>
                  </a:moveTo>
                  <a:lnTo>
                    <a:pt x="4386729" y="1261035"/>
                  </a:lnTo>
                  <a:cubicBezTo>
                    <a:pt x="4390713" y="2103718"/>
                    <a:pt x="4380208" y="2940604"/>
                    <a:pt x="4384192" y="3783287"/>
                  </a:cubicBezTo>
                  <a:lnTo>
                    <a:pt x="2193365" y="5032188"/>
                  </a:lnTo>
                  <a:lnTo>
                    <a:pt x="0" y="3783106"/>
                  </a:lnTo>
                  <a:lnTo>
                    <a:pt x="0" y="1267012"/>
                  </a:lnTo>
                  <a:lnTo>
                    <a:pt x="2187388" y="0"/>
                  </a:lnTo>
                  <a:close/>
                </a:path>
              </a:pathLst>
            </a:custGeom>
            <a:solidFill>
              <a:schemeClr val="accent6">
                <a:lumMod val="10000"/>
                <a:lumOff val="90000"/>
              </a:schemeClr>
            </a:solidFill>
            <a:ln w="12700" cap="flat" cmpd="sng" algn="ctr">
              <a:solidFill>
                <a:schemeClr val="accent6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83" name="Полилиния: Фигура 54">
              <a:extLst>
                <a:ext uri="{FF2B5EF4-FFF2-40B4-BE49-F238E27FC236}">
                  <a16:creationId xmlns:a16="http://schemas.microsoft.com/office/drawing/2014/main" id="{322F7ECD-1942-42EE-B5E0-FC1E0206BFFD}"/>
                </a:ext>
              </a:extLst>
            </p:cNvPr>
            <p:cNvSpPr/>
            <p:nvPr userDrawn="1"/>
          </p:nvSpPr>
          <p:spPr>
            <a:xfrm flipH="1">
              <a:off x="2386318" y="2962784"/>
              <a:ext cx="204312" cy="236468"/>
            </a:xfrm>
            <a:custGeom>
              <a:avLst/>
              <a:gdLst>
                <a:gd name="connsiteX0" fmla="*/ 2187388 w 4398682"/>
                <a:gd name="connsiteY0" fmla="*/ 0 h 5032188"/>
                <a:gd name="connsiteX1" fmla="*/ 4386729 w 4398682"/>
                <a:gd name="connsiteY1" fmla="*/ 1261035 h 5032188"/>
                <a:gd name="connsiteX2" fmla="*/ 4398682 w 4398682"/>
                <a:gd name="connsiteY2" fmla="*/ 3789083 h 5032188"/>
                <a:gd name="connsiteX3" fmla="*/ 2193365 w 4398682"/>
                <a:gd name="connsiteY3" fmla="*/ 5032188 h 5032188"/>
                <a:gd name="connsiteX4" fmla="*/ 0 w 4398682"/>
                <a:gd name="connsiteY4" fmla="*/ 3783106 h 5032188"/>
                <a:gd name="connsiteX5" fmla="*/ 0 w 4398682"/>
                <a:gd name="connsiteY5" fmla="*/ 1267012 h 5032188"/>
                <a:gd name="connsiteX6" fmla="*/ 2187388 w 4398682"/>
                <a:gd name="connsiteY6" fmla="*/ 0 h 5032188"/>
                <a:gd name="connsiteX0" fmla="*/ 2187388 w 4387647"/>
                <a:gd name="connsiteY0" fmla="*/ 0 h 5032188"/>
                <a:gd name="connsiteX1" fmla="*/ 4386729 w 4387647"/>
                <a:gd name="connsiteY1" fmla="*/ 1261035 h 5032188"/>
                <a:gd name="connsiteX2" fmla="*/ 4384192 w 4387647"/>
                <a:gd name="connsiteY2" fmla="*/ 3783287 h 5032188"/>
                <a:gd name="connsiteX3" fmla="*/ 2193365 w 4387647"/>
                <a:gd name="connsiteY3" fmla="*/ 5032188 h 5032188"/>
                <a:gd name="connsiteX4" fmla="*/ 0 w 4387647"/>
                <a:gd name="connsiteY4" fmla="*/ 3783106 h 5032188"/>
                <a:gd name="connsiteX5" fmla="*/ 0 w 4387647"/>
                <a:gd name="connsiteY5" fmla="*/ 1267012 h 5032188"/>
                <a:gd name="connsiteX6" fmla="*/ 2187388 w 4387647"/>
                <a:gd name="connsiteY6" fmla="*/ 0 h 503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7647" h="5032188">
                  <a:moveTo>
                    <a:pt x="2187388" y="0"/>
                  </a:moveTo>
                  <a:lnTo>
                    <a:pt x="4386729" y="1261035"/>
                  </a:lnTo>
                  <a:cubicBezTo>
                    <a:pt x="4390713" y="2103718"/>
                    <a:pt x="4380208" y="2940604"/>
                    <a:pt x="4384192" y="3783287"/>
                  </a:cubicBezTo>
                  <a:lnTo>
                    <a:pt x="2193365" y="5032188"/>
                  </a:lnTo>
                  <a:lnTo>
                    <a:pt x="0" y="3783106"/>
                  </a:lnTo>
                  <a:lnTo>
                    <a:pt x="0" y="1267012"/>
                  </a:lnTo>
                  <a:lnTo>
                    <a:pt x="2187388" y="0"/>
                  </a:lnTo>
                  <a:close/>
                </a:path>
              </a:pathLst>
            </a:custGeom>
            <a:solidFill>
              <a:schemeClr val="accent6">
                <a:lumMod val="10000"/>
                <a:lumOff val="90000"/>
              </a:schemeClr>
            </a:solidFill>
            <a:ln w="12700" cap="flat" cmpd="sng" algn="ctr">
              <a:solidFill>
                <a:schemeClr val="accent6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  <p:sp>
          <p:nvSpPr>
            <p:cNvPr id="84" name="Полилиния: Фигура 55">
              <a:extLst>
                <a:ext uri="{FF2B5EF4-FFF2-40B4-BE49-F238E27FC236}">
                  <a16:creationId xmlns:a16="http://schemas.microsoft.com/office/drawing/2014/main" id="{2465D6BD-72DA-4C13-97C2-7CF8D7F2F0C4}"/>
                </a:ext>
              </a:extLst>
            </p:cNvPr>
            <p:cNvSpPr/>
            <p:nvPr userDrawn="1"/>
          </p:nvSpPr>
          <p:spPr>
            <a:xfrm flipH="1">
              <a:off x="1190302" y="3612210"/>
              <a:ext cx="204312" cy="236468"/>
            </a:xfrm>
            <a:custGeom>
              <a:avLst/>
              <a:gdLst>
                <a:gd name="connsiteX0" fmla="*/ 2187388 w 4398682"/>
                <a:gd name="connsiteY0" fmla="*/ 0 h 5032188"/>
                <a:gd name="connsiteX1" fmla="*/ 4386729 w 4398682"/>
                <a:gd name="connsiteY1" fmla="*/ 1261035 h 5032188"/>
                <a:gd name="connsiteX2" fmla="*/ 4398682 w 4398682"/>
                <a:gd name="connsiteY2" fmla="*/ 3789083 h 5032188"/>
                <a:gd name="connsiteX3" fmla="*/ 2193365 w 4398682"/>
                <a:gd name="connsiteY3" fmla="*/ 5032188 h 5032188"/>
                <a:gd name="connsiteX4" fmla="*/ 0 w 4398682"/>
                <a:gd name="connsiteY4" fmla="*/ 3783106 h 5032188"/>
                <a:gd name="connsiteX5" fmla="*/ 0 w 4398682"/>
                <a:gd name="connsiteY5" fmla="*/ 1267012 h 5032188"/>
                <a:gd name="connsiteX6" fmla="*/ 2187388 w 4398682"/>
                <a:gd name="connsiteY6" fmla="*/ 0 h 5032188"/>
                <a:gd name="connsiteX0" fmla="*/ 2187388 w 4387647"/>
                <a:gd name="connsiteY0" fmla="*/ 0 h 5032188"/>
                <a:gd name="connsiteX1" fmla="*/ 4386729 w 4387647"/>
                <a:gd name="connsiteY1" fmla="*/ 1261035 h 5032188"/>
                <a:gd name="connsiteX2" fmla="*/ 4384192 w 4387647"/>
                <a:gd name="connsiteY2" fmla="*/ 3783287 h 5032188"/>
                <a:gd name="connsiteX3" fmla="*/ 2193365 w 4387647"/>
                <a:gd name="connsiteY3" fmla="*/ 5032188 h 5032188"/>
                <a:gd name="connsiteX4" fmla="*/ 0 w 4387647"/>
                <a:gd name="connsiteY4" fmla="*/ 3783106 h 5032188"/>
                <a:gd name="connsiteX5" fmla="*/ 0 w 4387647"/>
                <a:gd name="connsiteY5" fmla="*/ 1267012 h 5032188"/>
                <a:gd name="connsiteX6" fmla="*/ 2187388 w 4387647"/>
                <a:gd name="connsiteY6" fmla="*/ 0 h 503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7647" h="5032188">
                  <a:moveTo>
                    <a:pt x="2187388" y="0"/>
                  </a:moveTo>
                  <a:lnTo>
                    <a:pt x="4386729" y="1261035"/>
                  </a:lnTo>
                  <a:cubicBezTo>
                    <a:pt x="4390713" y="2103718"/>
                    <a:pt x="4380208" y="2940604"/>
                    <a:pt x="4384192" y="3783287"/>
                  </a:cubicBezTo>
                  <a:lnTo>
                    <a:pt x="2193365" y="5032188"/>
                  </a:lnTo>
                  <a:lnTo>
                    <a:pt x="0" y="3783106"/>
                  </a:lnTo>
                  <a:lnTo>
                    <a:pt x="0" y="1267012"/>
                  </a:lnTo>
                  <a:lnTo>
                    <a:pt x="2187388" y="0"/>
                  </a:lnTo>
                  <a:close/>
                </a:path>
              </a:pathLst>
            </a:custGeom>
            <a:solidFill>
              <a:schemeClr val="accent6">
                <a:lumMod val="10000"/>
                <a:lumOff val="90000"/>
              </a:schemeClr>
            </a:solidFill>
            <a:ln w="12700" cap="flat" cmpd="sng" algn="ctr">
              <a:solidFill>
                <a:schemeClr val="accent6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>
              <a:noAutofit/>
            </a:bodyPr>
            <a:lstStyle>
              <a:defPPr>
                <a:defRPr lang="ru-RU"/>
              </a:def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lang="ru-RU"/>
              </a:pPr>
              <a:endPara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ea typeface="+mn-ea"/>
                <a:cs typeface="Arial"/>
              </a:endParaRPr>
            </a:p>
          </p:txBody>
        </p:sp>
      </p:grpSp>
      <p:sp>
        <p:nvSpPr>
          <p:cNvPr id="85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E7C6BEEA-1766-44A1-A28D-2E817DBF226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49898" y="4330213"/>
            <a:ext cx="2225484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86" name="Контент 47">
            <a:extLst>
              <a:ext uri="{FF2B5EF4-FFF2-40B4-BE49-F238E27FC236}">
                <a16:creationId xmlns:a16="http://schemas.microsoft.com/office/drawing/2014/main" id="{597D4D7A-8D7E-492C-8795-D491CF53B5F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249898" y="4912289"/>
            <a:ext cx="2225484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ru-RU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87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A7396594-2DE7-4DB9-B6B4-92F63F06EFC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32704" y="2820853"/>
            <a:ext cx="2225484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88" name="Контент 47">
            <a:extLst>
              <a:ext uri="{FF2B5EF4-FFF2-40B4-BE49-F238E27FC236}">
                <a16:creationId xmlns:a16="http://schemas.microsoft.com/office/drawing/2014/main" id="{CC680CF7-ED60-4FFF-B04E-B24ECDDD3512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632704" y="3402929"/>
            <a:ext cx="2225484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90000"/>
              </a:lnSpc>
              <a:buNone/>
              <a:defRPr lang="ru-RU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dirty="0"/>
              <a:t>Щелкните, чтобы изменить стили текста образца слайда </a:t>
            </a:r>
          </a:p>
        </p:txBody>
      </p:sp>
      <p:sp>
        <p:nvSpPr>
          <p:cNvPr id="89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042E6E66-3835-45DF-80D9-C4AFDF3401FF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849992" y="4934291"/>
            <a:ext cx="2225484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90" name="Контент 47">
            <a:extLst>
              <a:ext uri="{FF2B5EF4-FFF2-40B4-BE49-F238E27FC236}">
                <a16:creationId xmlns:a16="http://schemas.microsoft.com/office/drawing/2014/main" id="{A6E85C70-1784-4A0C-8897-EDE98D39BC0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849992" y="5516367"/>
            <a:ext cx="2225484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ru-RU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91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4CD55BC2-05D0-49CB-B0A5-C96ACB411B5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244703" y="4934291"/>
            <a:ext cx="2225484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92" name="Контент 47">
            <a:extLst>
              <a:ext uri="{FF2B5EF4-FFF2-40B4-BE49-F238E27FC236}">
                <a16:creationId xmlns:a16="http://schemas.microsoft.com/office/drawing/2014/main" id="{49DB7120-2F2C-4F89-AA8C-ABC4F3FF25F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244703" y="5516367"/>
            <a:ext cx="2225484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ru-RU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93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AEB1F7BA-7D83-4C23-A72B-82DF9377E9C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477480" y="2820853"/>
            <a:ext cx="2225484" cy="506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94" name="Контент 47">
            <a:extLst>
              <a:ext uri="{FF2B5EF4-FFF2-40B4-BE49-F238E27FC236}">
                <a16:creationId xmlns:a16="http://schemas.microsoft.com/office/drawing/2014/main" id="{7C32F3EB-1AC3-40E9-B66D-ADB19CC74F0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477480" y="3402929"/>
            <a:ext cx="2225484" cy="50639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lang="ru-RU" altLang="zh-CN" sz="1400" b="0" kern="1200" dirty="0">
                <a:solidFill>
                  <a:schemeClr val="accent6"/>
                </a:solidFill>
                <a:latin typeface="+mn-lt"/>
                <a:ea typeface="+mj-ea"/>
                <a:cs typeface="+mn-cs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dirty="0"/>
              <a:t>Щелкните, чтобы изменить стили текста образца слайда 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7E7569-B8BF-39D0-D742-EF98B83E4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569" y="-1527320"/>
            <a:ext cx="10515600" cy="1205058"/>
          </a:xfrm>
        </p:spPr>
        <p:txBody>
          <a:bodyPr rtlCol="0" anchor="t">
            <a:noAutofit/>
          </a:bodyPr>
          <a:lstStyle>
            <a:lvl1pPr algn="l"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08809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ен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: Фигура 19">
            <a:extLst>
              <a:ext uri="{FF2B5EF4-FFF2-40B4-BE49-F238E27FC236}">
                <a16:creationId xmlns:a16="http://schemas.microsoft.com/office/drawing/2014/main" id="{F38B75F8-75D4-4B41-B7C7-433032DD0A6F}"/>
              </a:ext>
            </a:extLst>
          </p:cNvPr>
          <p:cNvSpPr/>
          <p:nvPr userDrawn="1"/>
        </p:nvSpPr>
        <p:spPr>
          <a:xfrm flipH="1">
            <a:off x="769290" y="491100"/>
            <a:ext cx="1886361" cy="221318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8" name="Полилиния: Фигура 24">
            <a:extLst>
              <a:ext uri="{FF2B5EF4-FFF2-40B4-BE49-F238E27FC236}">
                <a16:creationId xmlns:a16="http://schemas.microsoft.com/office/drawing/2014/main" id="{671D1224-EDDC-4900-92DC-13608D44C524}"/>
              </a:ext>
            </a:extLst>
          </p:cNvPr>
          <p:cNvSpPr/>
          <p:nvPr userDrawn="1"/>
        </p:nvSpPr>
        <p:spPr>
          <a:xfrm flipH="1">
            <a:off x="783145" y="4057904"/>
            <a:ext cx="1886359" cy="221318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635A9E44-4E60-1AD1-0B85-72422683B48A}"/>
              </a:ext>
            </a:extLst>
          </p:cNvPr>
          <p:cNvSpPr/>
          <p:nvPr userDrawn="1"/>
        </p:nvSpPr>
        <p:spPr>
          <a:xfrm flipH="1">
            <a:off x="0" y="3709992"/>
            <a:ext cx="1157948" cy="1502830"/>
          </a:xfrm>
          <a:custGeom>
            <a:avLst/>
            <a:gdLst>
              <a:gd name="connsiteX0" fmla="*/ 638572 w 1157948"/>
              <a:gd name="connsiteY0" fmla="*/ 0 h 1502830"/>
              <a:gd name="connsiteX1" fmla="*/ 0 w 1157948"/>
              <a:gd name="connsiteY1" fmla="*/ 378385 h 1502830"/>
              <a:gd name="connsiteX2" fmla="*/ 0 w 1157948"/>
              <a:gd name="connsiteY2" fmla="*/ 1129800 h 1502830"/>
              <a:gd name="connsiteX3" fmla="*/ 640317 w 1157948"/>
              <a:gd name="connsiteY3" fmla="*/ 1502830 h 1502830"/>
              <a:gd name="connsiteX4" fmla="*/ 1157948 w 1157948"/>
              <a:gd name="connsiteY4" fmla="*/ 1200968 h 1502830"/>
              <a:gd name="connsiteX5" fmla="*/ 1157948 w 1157948"/>
              <a:gd name="connsiteY5" fmla="*/ 304639 h 150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7948" h="1502830">
                <a:moveTo>
                  <a:pt x="638572" y="0"/>
                </a:moveTo>
                <a:lnTo>
                  <a:pt x="0" y="378385"/>
                </a:lnTo>
                <a:lnTo>
                  <a:pt x="0" y="1129800"/>
                </a:lnTo>
                <a:lnTo>
                  <a:pt x="640317" y="1502830"/>
                </a:lnTo>
                <a:lnTo>
                  <a:pt x="1157948" y="1200968"/>
                </a:lnTo>
                <a:lnTo>
                  <a:pt x="1157948" y="304639"/>
                </a:lnTo>
                <a:close/>
              </a:path>
            </a:pathLst>
          </a:cu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1" name="Подзаголовок 47" descr="Щелкните значок, чтобы добавить фото">
            <a:extLst>
              <a:ext uri="{FF2B5EF4-FFF2-40B4-BE49-F238E27FC236}">
                <a16:creationId xmlns:a16="http://schemas.microsoft.com/office/drawing/2014/main" id="{0C7786BA-5E56-47AA-AE47-4EC07A0D4FA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50705" y="3625598"/>
            <a:ext cx="2653545" cy="587964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3" name="Контент 47">
            <a:extLst>
              <a:ext uri="{FF2B5EF4-FFF2-40B4-BE49-F238E27FC236}">
                <a16:creationId xmlns:a16="http://schemas.microsoft.com/office/drawing/2014/main" id="{880214CF-87DD-476A-9B2E-A58DB313A61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50705" y="4246516"/>
            <a:ext cx="2653545" cy="1727103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37" name="Рисунок">
            <a:extLst>
              <a:ext uri="{FF2B5EF4-FFF2-40B4-BE49-F238E27FC236}">
                <a16:creationId xmlns:a16="http://schemas.microsoft.com/office/drawing/2014/main" id="{264CF63C-079E-41AA-AA9A-762A765E699F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1788170" y="2296125"/>
            <a:ext cx="1886360" cy="2144668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None/>
              <a:defRPr lang="ru-RU" sz="100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D041C638-CBB8-1159-9AF8-B5D14CC7B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1791" y="3047210"/>
            <a:ext cx="6599429" cy="1325563"/>
          </a:xfrm>
        </p:spPr>
        <p:txBody>
          <a:bodyPr rtlCol="0" anchor="b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8" name="Подзаголовок 47" descr="Щелкните значок, чтобы добавить фото">
            <a:extLst>
              <a:ext uri="{FF2B5EF4-FFF2-40B4-BE49-F238E27FC236}">
                <a16:creationId xmlns:a16="http://schemas.microsoft.com/office/drawing/2014/main" id="{3C2C4001-E56F-4174-01AA-4630360BFF48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811506" y="3625598"/>
            <a:ext cx="2653545" cy="587964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0" name="Контент 47">
            <a:extLst>
              <a:ext uri="{FF2B5EF4-FFF2-40B4-BE49-F238E27FC236}">
                <a16:creationId xmlns:a16="http://schemas.microsoft.com/office/drawing/2014/main" id="{02DFC856-C546-62E9-220F-7A668D34905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811506" y="4246516"/>
            <a:ext cx="2653545" cy="1727103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07335A-F59E-2A6C-D2D6-F10391DA8D69}"/>
              </a:ext>
            </a:extLst>
          </p:cNvPr>
          <p:cNvSpPr>
            <a:spLocks noGrp="1"/>
          </p:cNvSpPr>
          <p:nvPr>
            <p:ph type="sldNum" sz="quarter" idx="55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18F2C0AF-AA36-4A1A-947F-47D24C39956C}"/>
              </a:ext>
            </a:extLst>
          </p:cNvPr>
          <p:cNvGrpSpPr/>
          <p:nvPr userDrawn="1"/>
        </p:nvGrpSpPr>
        <p:grpSpPr>
          <a:xfrm>
            <a:off x="3507474" y="649115"/>
            <a:ext cx="8145287" cy="3270465"/>
            <a:chOff x="3507474" y="649115"/>
            <a:chExt cx="8145287" cy="3270465"/>
          </a:xfrm>
        </p:grpSpPr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264033E4-5A96-43FB-B6FB-8F292C872546}"/>
                </a:ext>
              </a:extLst>
            </p:cNvPr>
            <p:cNvGrpSpPr/>
            <p:nvPr userDrawn="1"/>
          </p:nvGrpSpPr>
          <p:grpSpPr>
            <a:xfrm>
              <a:off x="3507474" y="649115"/>
              <a:ext cx="8145287" cy="3270465"/>
              <a:chOff x="3507474" y="649115"/>
              <a:chExt cx="8145287" cy="3270465"/>
            </a:xfrm>
          </p:grpSpPr>
          <p:pic>
            <p:nvPicPr>
              <p:cNvPr id="12" name="Picture 2" descr="РМЦ Ульяновской области">
                <a:extLst>
                  <a:ext uri="{FF2B5EF4-FFF2-40B4-BE49-F238E27FC236}">
                    <a16:creationId xmlns:a16="http://schemas.microsoft.com/office/drawing/2014/main" id="{ED3AABDD-5344-47DD-AF3B-D9D2885C72D9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07474" y="649115"/>
                <a:ext cx="8145287" cy="3270465"/>
              </a:xfrm>
              <a:prstGeom prst="rect">
                <a:avLst/>
              </a:prstGeom>
              <a:ln w="38100">
                <a:solidFill>
                  <a:schemeClr val="bg2">
                    <a:lumMod val="9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" name="Прямоугольник: скругленные углы 12">
                <a:extLst>
                  <a:ext uri="{FF2B5EF4-FFF2-40B4-BE49-F238E27FC236}">
                    <a16:creationId xmlns:a16="http://schemas.microsoft.com/office/drawing/2014/main" id="{A235BB0D-C281-48BC-B552-D10A744B9F21}"/>
                  </a:ext>
                </a:extLst>
              </p:cNvPr>
              <p:cNvSpPr/>
              <p:nvPr userDrawn="1"/>
            </p:nvSpPr>
            <p:spPr>
              <a:xfrm>
                <a:off x="3903260" y="1132465"/>
                <a:ext cx="2812299" cy="627797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" name="Заголовок 59">
              <a:extLst>
                <a:ext uri="{FF2B5EF4-FFF2-40B4-BE49-F238E27FC236}">
                  <a16:creationId xmlns:a16="http://schemas.microsoft.com/office/drawing/2014/main" id="{5C8FA760-9203-4A26-85B6-228F181E874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851974" y="823270"/>
              <a:ext cx="6599429" cy="13255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ru-RU"/>
              </a:defPPr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ru-RU" sz="4400" b="1" kern="1200">
                  <a:solidFill>
                    <a:schemeClr val="accent6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ru-RU" sz="2800" dirty="0">
                  <a:solidFill>
                    <a:srgbClr val="0F253E"/>
                  </a:solidFill>
                </a:rPr>
                <a:t>КОНЦЕПЦИЯ</a:t>
              </a:r>
              <a:endParaRPr lang="ru-RU" sz="4000" dirty="0">
                <a:solidFill>
                  <a:srgbClr val="0F253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36463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нтент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946AB17-3782-8412-C51A-DE10A0637453}"/>
              </a:ext>
            </a:extLst>
          </p:cNvPr>
          <p:cNvSpPr/>
          <p:nvPr userDrawn="1"/>
        </p:nvSpPr>
        <p:spPr>
          <a:xfrm>
            <a:off x="0" y="2860787"/>
            <a:ext cx="2361029" cy="3676532"/>
          </a:xfrm>
          <a:custGeom>
            <a:avLst/>
            <a:gdLst>
              <a:gd name="connsiteX0" fmla="*/ 773997 w 2361029"/>
              <a:gd name="connsiteY0" fmla="*/ 0 h 3676532"/>
              <a:gd name="connsiteX1" fmla="*/ 2361029 w 2361029"/>
              <a:gd name="connsiteY1" fmla="*/ 925683 h 3676532"/>
              <a:gd name="connsiteX2" fmla="*/ 2361029 w 2361029"/>
              <a:gd name="connsiteY2" fmla="*/ 2763949 h 3676532"/>
              <a:gd name="connsiteX3" fmla="*/ 769661 w 2361029"/>
              <a:gd name="connsiteY3" fmla="*/ 3676532 h 3676532"/>
              <a:gd name="connsiteX4" fmla="*/ 0 w 2361029"/>
              <a:gd name="connsiteY4" fmla="*/ 3234717 h 3676532"/>
              <a:gd name="connsiteX5" fmla="*/ 0 w 2361029"/>
              <a:gd name="connsiteY5" fmla="*/ 446885 h 3676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61029" h="3676532">
                <a:moveTo>
                  <a:pt x="773997" y="0"/>
                </a:moveTo>
                <a:lnTo>
                  <a:pt x="2361029" y="925683"/>
                </a:lnTo>
                <a:lnTo>
                  <a:pt x="2361029" y="2763949"/>
                </a:lnTo>
                <a:lnTo>
                  <a:pt x="769661" y="3676532"/>
                </a:lnTo>
                <a:lnTo>
                  <a:pt x="0" y="3234717"/>
                </a:lnTo>
                <a:lnTo>
                  <a:pt x="0" y="446885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2" name="Объект 47" descr="Щелкните значок, чтобы добавить фото">
            <a:extLst>
              <a:ext uri="{FF2B5EF4-FFF2-40B4-BE49-F238E27FC236}">
                <a16:creationId xmlns:a16="http://schemas.microsoft.com/office/drawing/2014/main" id="{95ADF367-2619-4E00-AB82-8FFF41D0E5C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71609" y="1025236"/>
            <a:ext cx="5162709" cy="420683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3" name="Объект 47">
            <a:extLst>
              <a:ext uri="{FF2B5EF4-FFF2-40B4-BE49-F238E27FC236}">
                <a16:creationId xmlns:a16="http://schemas.microsoft.com/office/drawing/2014/main" id="{8CEB04CE-793E-47B4-8D80-9B82864F2CD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271608" y="1469069"/>
            <a:ext cx="5162709" cy="1506166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24" name="Объект 47" descr="Щелкните значок, чтобы добавить фото">
            <a:extLst>
              <a:ext uri="{FF2B5EF4-FFF2-40B4-BE49-F238E27FC236}">
                <a16:creationId xmlns:a16="http://schemas.microsoft.com/office/drawing/2014/main" id="{067BF8FD-2643-4122-BE3E-63F413244EC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271609" y="2984685"/>
            <a:ext cx="5162709" cy="420683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6" name="Объект 47" descr="Щелкните значок, чтобы добавить фото">
            <a:extLst>
              <a:ext uri="{FF2B5EF4-FFF2-40B4-BE49-F238E27FC236}">
                <a16:creationId xmlns:a16="http://schemas.microsoft.com/office/drawing/2014/main" id="{02260D10-FEA1-48A7-B544-FAEEAECF5DE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271607" y="4597473"/>
            <a:ext cx="5162709" cy="421399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1" i="0">
                <a:solidFill>
                  <a:schemeClr val="accent6"/>
                </a:solidFill>
                <a:latin typeface="+mn-lt"/>
                <a:cs typeface="Posterama" panose="020B0504020200020000" pitchFamily="34" charset="0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0" name="Объект 47">
            <a:extLst>
              <a:ext uri="{FF2B5EF4-FFF2-40B4-BE49-F238E27FC236}">
                <a16:creationId xmlns:a16="http://schemas.microsoft.com/office/drawing/2014/main" id="{64584B30-8BCF-4D75-8A6C-FD82347CC7B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271608" y="3419684"/>
            <a:ext cx="5162709" cy="1177789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28" name="Объект 47">
            <a:extLst>
              <a:ext uri="{FF2B5EF4-FFF2-40B4-BE49-F238E27FC236}">
                <a16:creationId xmlns:a16="http://schemas.microsoft.com/office/drawing/2014/main" id="{A4A25056-27FA-4039-ACFA-6624F778712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271608" y="5041922"/>
            <a:ext cx="5162709" cy="1635938"/>
          </a:xfrm>
          <a:prstGeom prst="rect">
            <a:avLst/>
          </a:prstGeom>
        </p:spPr>
        <p:txBody>
          <a:bodyPr rtlCol="0">
            <a:noAutofit/>
          </a:bodyPr>
          <a:lstStyle>
            <a:lvl1pPr marL="228600" indent="-2286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lang="ru-RU" sz="14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27" name="Полилиния: Фигура 24">
            <a:extLst>
              <a:ext uri="{FF2B5EF4-FFF2-40B4-BE49-F238E27FC236}">
                <a16:creationId xmlns:a16="http://schemas.microsoft.com/office/drawing/2014/main" id="{A23F9759-CF52-CE45-5E22-9678534685A7}"/>
              </a:ext>
            </a:extLst>
          </p:cNvPr>
          <p:cNvSpPr/>
          <p:nvPr userDrawn="1"/>
        </p:nvSpPr>
        <p:spPr>
          <a:xfrm flipH="1">
            <a:off x="1860780" y="2468440"/>
            <a:ext cx="668814" cy="784693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5D84FCC1-368D-680C-31AA-597C3AAF4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665" y="707105"/>
            <a:ext cx="3994173" cy="2277580"/>
          </a:xfrm>
        </p:spPr>
        <p:txBody>
          <a:bodyPr rtlCol="0" anchor="t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id="{E53E8C9F-CD73-30CD-1F24-20F2E6149D58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4734172" y="1141669"/>
            <a:ext cx="507778" cy="565882"/>
          </a:xfrm>
        </p:spPr>
        <p:txBody>
          <a:bodyPr lIns="0" rIns="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800">
                <a:solidFill>
                  <a:schemeClr val="accent6"/>
                </a:solidFill>
                <a:latin typeface="Abadi" panose="020B0604020104020204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ru-RU"/>
            </a:pPr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id="{CE61E189-349E-0076-EA43-7BCB6E24CE86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4724705" y="3105650"/>
            <a:ext cx="536270" cy="565882"/>
          </a:xfrm>
        </p:spPr>
        <p:txBody>
          <a:bodyPr lIns="0" rIns="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800">
                <a:solidFill>
                  <a:schemeClr val="accent6"/>
                </a:solidFill>
                <a:latin typeface="Abadi" panose="020B0604020104020204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ru-RU"/>
            </a:pPr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21" name="Рисунок 2">
            <a:extLst>
              <a:ext uri="{FF2B5EF4-FFF2-40B4-BE49-F238E27FC236}">
                <a16:creationId xmlns:a16="http://schemas.microsoft.com/office/drawing/2014/main" id="{68B04572-5D47-C3DF-CDEA-15EC646EA8FE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4714069" y="4716041"/>
            <a:ext cx="536270" cy="565882"/>
          </a:xfrm>
        </p:spPr>
        <p:txBody>
          <a:bodyPr lIns="0" rIns="0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800">
                <a:solidFill>
                  <a:schemeClr val="accent6"/>
                </a:solidFill>
                <a:latin typeface="Abadi" panose="020B0604020104020204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ru-RU"/>
            </a:pPr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446A453-65E1-B688-A3F9-EA0AA347DDEA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  <p:sp>
        <p:nvSpPr>
          <p:cNvPr id="25" name="Полилиния: Форма 25">
            <a:extLst>
              <a:ext uri="{FF2B5EF4-FFF2-40B4-BE49-F238E27FC236}">
                <a16:creationId xmlns:a16="http://schemas.microsoft.com/office/drawing/2014/main" id="{8DF785A9-821A-44BE-A4CA-8B92DB2D067B}"/>
              </a:ext>
            </a:extLst>
          </p:cNvPr>
          <p:cNvSpPr/>
          <p:nvPr userDrawn="1"/>
        </p:nvSpPr>
        <p:spPr>
          <a:xfrm flipH="1">
            <a:off x="1521347" y="5224679"/>
            <a:ext cx="1347680" cy="145318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28575">
            <a:solidFill>
              <a:srgbClr val="7984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9" name="Полилиния: Форма 25">
            <a:extLst>
              <a:ext uri="{FF2B5EF4-FFF2-40B4-BE49-F238E27FC236}">
                <a16:creationId xmlns:a16="http://schemas.microsoft.com/office/drawing/2014/main" id="{F2753B05-2DAE-4C2E-A342-B7805B54AE51}"/>
              </a:ext>
            </a:extLst>
          </p:cNvPr>
          <p:cNvSpPr/>
          <p:nvPr userDrawn="1"/>
        </p:nvSpPr>
        <p:spPr>
          <a:xfrm flipH="1">
            <a:off x="665604" y="468866"/>
            <a:ext cx="1711485" cy="1845467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1137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вод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47">
            <a:extLst>
              <a:ext uri="{FF2B5EF4-FFF2-40B4-BE49-F238E27FC236}">
                <a16:creationId xmlns:a16="http://schemas.microsoft.com/office/drawing/2014/main" id="{3EDD8D3E-653B-4A9E-9868-3B013A65FE9F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7493157" y="529148"/>
            <a:ext cx="4248873" cy="4731130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ln w="19050">
            <a:noFill/>
          </a:ln>
        </p:spPr>
        <p:txBody>
          <a:bodyPr rtlCol="0" anchor="ctr">
            <a:noAutofit/>
          </a:bodyPr>
          <a:lstStyle>
            <a:lvl1pPr marL="0" indent="0" algn="ctr">
              <a:buNone/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en-US"/>
          </a:p>
        </p:txBody>
      </p:sp>
      <p:sp>
        <p:nvSpPr>
          <p:cNvPr id="18" name="Объект 47">
            <a:extLst>
              <a:ext uri="{FF2B5EF4-FFF2-40B4-BE49-F238E27FC236}">
                <a16:creationId xmlns:a16="http://schemas.microsoft.com/office/drawing/2014/main" id="{DD4E6A9F-7400-917B-6A6B-6BAB445E85F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17427" y="3253120"/>
            <a:ext cx="4959822" cy="200715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5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19" name="Полилиния: Форма 25">
            <a:extLst>
              <a:ext uri="{FF2B5EF4-FFF2-40B4-BE49-F238E27FC236}">
                <a16:creationId xmlns:a16="http://schemas.microsoft.com/office/drawing/2014/main" id="{D7BBD3E8-D5DD-C21F-3792-4880373CCDCC}"/>
              </a:ext>
            </a:extLst>
          </p:cNvPr>
          <p:cNvSpPr/>
          <p:nvPr userDrawn="1"/>
        </p:nvSpPr>
        <p:spPr>
          <a:xfrm flipH="1">
            <a:off x="6838670" y="4157920"/>
            <a:ext cx="1347680" cy="158117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0" name="Полилиния: Фигура 11">
            <a:extLst>
              <a:ext uri="{FF2B5EF4-FFF2-40B4-BE49-F238E27FC236}">
                <a16:creationId xmlns:a16="http://schemas.microsoft.com/office/drawing/2014/main" id="{FC461D80-0CAC-62E5-726A-63B48BEF3F25}"/>
              </a:ext>
            </a:extLst>
          </p:cNvPr>
          <p:cNvSpPr/>
          <p:nvPr userDrawn="1"/>
        </p:nvSpPr>
        <p:spPr>
          <a:xfrm>
            <a:off x="10672375" y="5359638"/>
            <a:ext cx="663381" cy="75892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D4944167-AFE9-AE61-AF44-B9AEE24D1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427" y="2497488"/>
            <a:ext cx="9823998" cy="1325563"/>
          </a:xfrm>
        </p:spPr>
        <p:txBody>
          <a:bodyPr rtlCol="0" anchor="t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47268D53-92DA-7335-4DAB-83485CAF3FE9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Название презентации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9FCB16-3643-AB04-D20E-A14FFE07F67C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32132766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асибо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олилиния 46">
            <a:extLst>
              <a:ext uri="{FF2B5EF4-FFF2-40B4-BE49-F238E27FC236}">
                <a16:creationId xmlns:a16="http://schemas.microsoft.com/office/drawing/2014/main" id="{39B50CEE-D9F9-B5CD-C274-BEAA5EAB37E3}"/>
              </a:ext>
            </a:extLst>
          </p:cNvPr>
          <p:cNvSpPr/>
          <p:nvPr userDrawn="1"/>
        </p:nvSpPr>
        <p:spPr>
          <a:xfrm>
            <a:off x="410352" y="12435"/>
            <a:ext cx="1455521" cy="1019127"/>
          </a:xfrm>
          <a:custGeom>
            <a:avLst/>
            <a:gdLst>
              <a:gd name="connsiteX0" fmla="*/ 219223 w 1455521"/>
              <a:gd name="connsiteY0" fmla="*/ 0 h 1019127"/>
              <a:gd name="connsiteX1" fmla="*/ 1236298 w 1455521"/>
              <a:gd name="connsiteY1" fmla="*/ 0 h 1019127"/>
              <a:gd name="connsiteX2" fmla="*/ 1455521 w 1455521"/>
              <a:gd name="connsiteY2" fmla="*/ 385779 h 1019127"/>
              <a:gd name="connsiteX3" fmla="*/ 1095615 w 1455521"/>
              <a:gd name="connsiteY3" fmla="*/ 1019127 h 1019127"/>
              <a:gd name="connsiteX4" fmla="*/ 359906 w 1455521"/>
              <a:gd name="connsiteY4" fmla="*/ 1019127 h 1019127"/>
              <a:gd name="connsiteX5" fmla="*/ 0 w 1455521"/>
              <a:gd name="connsiteY5" fmla="*/ 385779 h 1019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5521" h="1019127">
                <a:moveTo>
                  <a:pt x="219223" y="0"/>
                </a:moveTo>
                <a:lnTo>
                  <a:pt x="1236298" y="0"/>
                </a:lnTo>
                <a:lnTo>
                  <a:pt x="1455521" y="385779"/>
                </a:lnTo>
                <a:lnTo>
                  <a:pt x="1095615" y="1019127"/>
                </a:lnTo>
                <a:lnTo>
                  <a:pt x="359906" y="1019127"/>
                </a:lnTo>
                <a:lnTo>
                  <a:pt x="0" y="385779"/>
                </a:lnTo>
                <a:close/>
              </a:path>
            </a:pathLst>
          </a:custGeom>
          <a:solidFill>
            <a:schemeClr val="accent6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9" name="Шестиугольник 15">
            <a:extLst>
              <a:ext uri="{FF2B5EF4-FFF2-40B4-BE49-F238E27FC236}">
                <a16:creationId xmlns:a16="http://schemas.microsoft.com/office/drawing/2014/main" id="{93831F6E-A0DA-46E5-AF13-ED5D9ABF108D}"/>
              </a:ext>
            </a:extLst>
          </p:cNvPr>
          <p:cNvSpPr/>
          <p:nvPr userDrawn="1"/>
        </p:nvSpPr>
        <p:spPr>
          <a:xfrm>
            <a:off x="1579486" y="450004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0" name="Шестиугольник 17">
            <a:extLst>
              <a:ext uri="{FF2B5EF4-FFF2-40B4-BE49-F238E27FC236}">
                <a16:creationId xmlns:a16="http://schemas.microsoft.com/office/drawing/2014/main" id="{18B06ECC-5FA7-4ACA-86BF-694240D0C05B}"/>
              </a:ext>
            </a:extLst>
          </p:cNvPr>
          <p:cNvSpPr/>
          <p:nvPr userDrawn="1"/>
        </p:nvSpPr>
        <p:spPr>
          <a:xfrm>
            <a:off x="412218" y="1136470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1" name="Шестиугольник 19">
            <a:extLst>
              <a:ext uri="{FF2B5EF4-FFF2-40B4-BE49-F238E27FC236}">
                <a16:creationId xmlns:a16="http://schemas.microsoft.com/office/drawing/2014/main" id="{089AA305-8FFC-46A5-B806-D5D78320D0CD}"/>
              </a:ext>
            </a:extLst>
          </p:cNvPr>
          <p:cNvSpPr/>
          <p:nvPr userDrawn="1"/>
        </p:nvSpPr>
        <p:spPr>
          <a:xfrm>
            <a:off x="1580070" y="1812437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2" name="Шестиугольник 21">
            <a:extLst>
              <a:ext uri="{FF2B5EF4-FFF2-40B4-BE49-F238E27FC236}">
                <a16:creationId xmlns:a16="http://schemas.microsoft.com/office/drawing/2014/main" id="{DB2D65ED-32BC-44B2-92F3-E16717051CA1}"/>
              </a:ext>
            </a:extLst>
          </p:cNvPr>
          <p:cNvSpPr/>
          <p:nvPr userDrawn="1"/>
        </p:nvSpPr>
        <p:spPr>
          <a:xfrm>
            <a:off x="3953772" y="4582171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4" name="Полилиния 43">
            <a:extLst>
              <a:ext uri="{FF2B5EF4-FFF2-40B4-BE49-F238E27FC236}">
                <a16:creationId xmlns:a16="http://schemas.microsoft.com/office/drawing/2014/main" id="{6100186E-95B0-AB29-6F1D-DBFBAA566DB2}"/>
              </a:ext>
            </a:extLst>
          </p:cNvPr>
          <p:cNvSpPr/>
          <p:nvPr userDrawn="1"/>
        </p:nvSpPr>
        <p:spPr>
          <a:xfrm>
            <a:off x="3955762" y="5952136"/>
            <a:ext cx="1455521" cy="932559"/>
          </a:xfrm>
          <a:custGeom>
            <a:avLst/>
            <a:gdLst>
              <a:gd name="connsiteX0" fmla="*/ 359906 w 1455521"/>
              <a:gd name="connsiteY0" fmla="*/ 0 h 932559"/>
              <a:gd name="connsiteX1" fmla="*/ 1095615 w 1455521"/>
              <a:gd name="connsiteY1" fmla="*/ 0 h 932559"/>
              <a:gd name="connsiteX2" fmla="*/ 1455521 w 1455521"/>
              <a:gd name="connsiteY2" fmla="*/ 633348 h 932559"/>
              <a:gd name="connsiteX3" fmla="*/ 1285492 w 1455521"/>
              <a:gd name="connsiteY3" fmla="*/ 932559 h 932559"/>
              <a:gd name="connsiteX4" fmla="*/ 170030 w 1455521"/>
              <a:gd name="connsiteY4" fmla="*/ 932559 h 932559"/>
              <a:gd name="connsiteX5" fmla="*/ 0 w 1455521"/>
              <a:gd name="connsiteY5" fmla="*/ 633348 h 932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5521" h="932559">
                <a:moveTo>
                  <a:pt x="359906" y="0"/>
                </a:moveTo>
                <a:lnTo>
                  <a:pt x="1095615" y="0"/>
                </a:lnTo>
                <a:lnTo>
                  <a:pt x="1455521" y="633348"/>
                </a:lnTo>
                <a:lnTo>
                  <a:pt x="1285492" y="932559"/>
                </a:lnTo>
                <a:lnTo>
                  <a:pt x="170030" y="932559"/>
                </a:lnTo>
                <a:lnTo>
                  <a:pt x="0" y="633348"/>
                </a:lnTo>
                <a:close/>
              </a:path>
            </a:pathLst>
          </a:cu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4" name="Шестиугольник 27">
            <a:extLst>
              <a:ext uri="{FF2B5EF4-FFF2-40B4-BE49-F238E27FC236}">
                <a16:creationId xmlns:a16="http://schemas.microsoft.com/office/drawing/2014/main" id="{5275D449-7441-440B-8584-96D25256F24D}"/>
              </a:ext>
            </a:extLst>
          </p:cNvPr>
          <p:cNvSpPr/>
          <p:nvPr userDrawn="1"/>
        </p:nvSpPr>
        <p:spPr>
          <a:xfrm>
            <a:off x="2783996" y="5245443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5" name="Шестиугольник 28">
            <a:extLst>
              <a:ext uri="{FF2B5EF4-FFF2-40B4-BE49-F238E27FC236}">
                <a16:creationId xmlns:a16="http://schemas.microsoft.com/office/drawing/2014/main" id="{94CFCD79-F5CD-4175-96DE-1AC2E1999DB6}"/>
              </a:ext>
            </a:extLst>
          </p:cNvPr>
          <p:cNvSpPr/>
          <p:nvPr userDrawn="1"/>
        </p:nvSpPr>
        <p:spPr>
          <a:xfrm>
            <a:off x="2767144" y="3880620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3" name="Полилиния 42">
            <a:extLst>
              <a:ext uri="{FF2B5EF4-FFF2-40B4-BE49-F238E27FC236}">
                <a16:creationId xmlns:a16="http://schemas.microsoft.com/office/drawing/2014/main" id="{C8667104-E096-23C3-4C2C-5277C2AF5C57}"/>
              </a:ext>
            </a:extLst>
          </p:cNvPr>
          <p:cNvSpPr/>
          <p:nvPr userDrawn="1"/>
        </p:nvSpPr>
        <p:spPr>
          <a:xfrm>
            <a:off x="3702" y="448131"/>
            <a:ext cx="678871" cy="1266696"/>
          </a:xfrm>
          <a:custGeom>
            <a:avLst/>
            <a:gdLst>
              <a:gd name="connsiteX0" fmla="*/ 0 w 678871"/>
              <a:gd name="connsiteY0" fmla="*/ 0 h 1266696"/>
              <a:gd name="connsiteX1" fmla="*/ 318965 w 678871"/>
              <a:gd name="connsiteY1" fmla="*/ 0 h 1266696"/>
              <a:gd name="connsiteX2" fmla="*/ 678871 w 678871"/>
              <a:gd name="connsiteY2" fmla="*/ 633348 h 1266696"/>
              <a:gd name="connsiteX3" fmla="*/ 318965 w 678871"/>
              <a:gd name="connsiteY3" fmla="*/ 1266696 h 1266696"/>
              <a:gd name="connsiteX4" fmla="*/ 0 w 678871"/>
              <a:gd name="connsiteY4" fmla="*/ 1266696 h 1266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871" h="1266696">
                <a:moveTo>
                  <a:pt x="0" y="0"/>
                </a:moveTo>
                <a:lnTo>
                  <a:pt x="318965" y="0"/>
                </a:lnTo>
                <a:lnTo>
                  <a:pt x="678871" y="633348"/>
                </a:lnTo>
                <a:lnTo>
                  <a:pt x="318965" y="1266696"/>
                </a:lnTo>
                <a:lnTo>
                  <a:pt x="0" y="1266696"/>
                </a:ln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8" name="Шестиугольник 31">
            <a:extLst>
              <a:ext uri="{FF2B5EF4-FFF2-40B4-BE49-F238E27FC236}">
                <a16:creationId xmlns:a16="http://schemas.microsoft.com/office/drawing/2014/main" id="{61BB4AB0-7C5C-4697-A25B-0AFD8754AB52}"/>
              </a:ext>
            </a:extLst>
          </p:cNvPr>
          <p:cNvSpPr/>
          <p:nvPr userDrawn="1"/>
        </p:nvSpPr>
        <p:spPr>
          <a:xfrm>
            <a:off x="1580353" y="3182793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noFill/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46" name="Полилиния 45">
            <a:extLst>
              <a:ext uri="{FF2B5EF4-FFF2-40B4-BE49-F238E27FC236}">
                <a16:creationId xmlns:a16="http://schemas.microsoft.com/office/drawing/2014/main" id="{2363FF00-E570-D743-258E-E9FEF4F02A08}"/>
              </a:ext>
            </a:extLst>
          </p:cNvPr>
          <p:cNvSpPr/>
          <p:nvPr userDrawn="1"/>
        </p:nvSpPr>
        <p:spPr>
          <a:xfrm>
            <a:off x="6334981" y="5962237"/>
            <a:ext cx="1455521" cy="901561"/>
          </a:xfrm>
          <a:custGeom>
            <a:avLst/>
            <a:gdLst>
              <a:gd name="connsiteX0" fmla="*/ 359906 w 1455521"/>
              <a:gd name="connsiteY0" fmla="*/ 0 h 901561"/>
              <a:gd name="connsiteX1" fmla="*/ 1095615 w 1455521"/>
              <a:gd name="connsiteY1" fmla="*/ 0 h 901561"/>
              <a:gd name="connsiteX2" fmla="*/ 1455521 w 1455521"/>
              <a:gd name="connsiteY2" fmla="*/ 633348 h 901561"/>
              <a:gd name="connsiteX3" fmla="*/ 1303107 w 1455521"/>
              <a:gd name="connsiteY3" fmla="*/ 901561 h 901561"/>
              <a:gd name="connsiteX4" fmla="*/ 152415 w 1455521"/>
              <a:gd name="connsiteY4" fmla="*/ 901561 h 901561"/>
              <a:gd name="connsiteX5" fmla="*/ 0 w 1455521"/>
              <a:gd name="connsiteY5" fmla="*/ 633348 h 901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5521" h="901561">
                <a:moveTo>
                  <a:pt x="359906" y="0"/>
                </a:moveTo>
                <a:lnTo>
                  <a:pt x="1095615" y="0"/>
                </a:lnTo>
                <a:lnTo>
                  <a:pt x="1455521" y="633348"/>
                </a:lnTo>
                <a:lnTo>
                  <a:pt x="1303107" y="901561"/>
                </a:lnTo>
                <a:lnTo>
                  <a:pt x="152415" y="901561"/>
                </a:lnTo>
                <a:lnTo>
                  <a:pt x="0" y="633348"/>
                </a:lnTo>
                <a:close/>
              </a:path>
            </a:pathLst>
          </a:custGeom>
          <a:noFill/>
          <a:ln w="190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28" name="Объект 47">
            <a:extLst>
              <a:ext uri="{FF2B5EF4-FFF2-40B4-BE49-F238E27FC236}">
                <a16:creationId xmlns:a16="http://schemas.microsoft.com/office/drawing/2014/main" id="{073CD90F-1E45-47EC-B558-D5F638F5FE6F}"/>
              </a:ext>
            </a:extLst>
          </p:cNvPr>
          <p:cNvSpPr>
            <a:spLocks noGrp="1"/>
          </p:cNvSpPr>
          <p:nvPr>
            <p:ph type="pic" sz="quarter" idx="48"/>
          </p:nvPr>
        </p:nvSpPr>
        <p:spPr>
          <a:xfrm>
            <a:off x="2754948" y="2502098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 w="12700">
            <a:noFill/>
          </a:ln>
        </p:spPr>
        <p:txBody>
          <a:bodyPr rtlCol="0">
            <a:noAutofit/>
          </a:bodyPr>
          <a:lstStyle>
            <a:lvl1pPr marL="0" indent="0" algn="l">
              <a:buFontTx/>
              <a:buNone/>
              <a:defRPr lang="ru-RU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zh-CN" dirty="0"/>
          </a:p>
        </p:txBody>
      </p:sp>
      <p:sp>
        <p:nvSpPr>
          <p:cNvPr id="29" name="Объект 47">
            <a:extLst>
              <a:ext uri="{FF2B5EF4-FFF2-40B4-BE49-F238E27FC236}">
                <a16:creationId xmlns:a16="http://schemas.microsoft.com/office/drawing/2014/main" id="{9A501203-35D0-41A5-A2A4-9F05FAB495C4}"/>
              </a:ext>
            </a:extLst>
          </p:cNvPr>
          <p:cNvSpPr>
            <a:spLocks noGrp="1"/>
          </p:cNvSpPr>
          <p:nvPr>
            <p:ph type="pic" sz="quarter" idx="49"/>
          </p:nvPr>
        </p:nvSpPr>
        <p:spPr>
          <a:xfrm>
            <a:off x="391110" y="2493385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>
            <a:noFill/>
          </a:ln>
        </p:spPr>
        <p:txBody>
          <a:bodyPr rtlCol="0">
            <a:noAutofit/>
          </a:bodyPr>
          <a:lstStyle>
            <a:lvl1pPr marL="0" indent="0" algn="l">
              <a:buFontTx/>
              <a:buNone/>
              <a:defRPr lang="ru-RU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zh-CN" dirty="0"/>
          </a:p>
        </p:txBody>
      </p:sp>
      <p:sp>
        <p:nvSpPr>
          <p:cNvPr id="30" name="Объект 47">
            <a:extLst>
              <a:ext uri="{FF2B5EF4-FFF2-40B4-BE49-F238E27FC236}">
                <a16:creationId xmlns:a16="http://schemas.microsoft.com/office/drawing/2014/main" id="{1FA62038-8BB7-45FD-896E-34738A5578BD}"/>
              </a:ext>
            </a:extLst>
          </p:cNvPr>
          <p:cNvSpPr>
            <a:spLocks noGrp="1"/>
          </p:cNvSpPr>
          <p:nvPr>
            <p:ph type="pic" sz="quarter" idx="50"/>
          </p:nvPr>
        </p:nvSpPr>
        <p:spPr>
          <a:xfrm>
            <a:off x="5151412" y="5238680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 w="12700">
            <a:noFill/>
          </a:ln>
        </p:spPr>
        <p:txBody>
          <a:bodyPr rtlCol="0">
            <a:noAutofit/>
          </a:bodyPr>
          <a:lstStyle>
            <a:lvl1pPr marL="0" indent="0" algn="l">
              <a:buFontTx/>
              <a:buNone/>
              <a:defRPr lang="ru-RU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zh-CN" dirty="0"/>
          </a:p>
        </p:txBody>
      </p:sp>
      <p:sp>
        <p:nvSpPr>
          <p:cNvPr id="31" name="Объект 47">
            <a:extLst>
              <a:ext uri="{FF2B5EF4-FFF2-40B4-BE49-F238E27FC236}">
                <a16:creationId xmlns:a16="http://schemas.microsoft.com/office/drawing/2014/main" id="{9A7E0EE6-5885-489B-81A9-65DBC0016938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3948599" y="3194928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ln w="12700">
            <a:noFill/>
          </a:ln>
        </p:spPr>
        <p:txBody>
          <a:bodyPr rtlCol="0">
            <a:noAutofit/>
          </a:bodyPr>
          <a:lstStyle>
            <a:lvl1pPr marL="0" indent="0" algn="l">
              <a:buFontTx/>
              <a:buNone/>
              <a:defRPr lang="ru-RU" sz="1050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altLang="zh-CN" dirty="0"/>
          </a:p>
        </p:txBody>
      </p:sp>
      <p:sp>
        <p:nvSpPr>
          <p:cNvPr id="21" name="Объект 47" descr="Щелкните значок, чтобы добавить фото">
            <a:extLst>
              <a:ext uri="{FF2B5EF4-FFF2-40B4-BE49-F238E27FC236}">
                <a16:creationId xmlns:a16="http://schemas.microsoft.com/office/drawing/2014/main" id="{B7E46D91-6194-E279-CAE3-425E21FD4A8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096000" y="3093990"/>
            <a:ext cx="3034145" cy="1879791"/>
          </a:xfrm>
          <a:prstGeom prst="rect">
            <a:avLst/>
          </a:prstGeom>
        </p:spPr>
        <p:txBody>
          <a:bodyPr rtlCol="0" anchor="t">
            <a:noAutofit/>
          </a:bodyPr>
          <a:lstStyle>
            <a:lvl1pPr marL="0" indent="0" algn="l">
              <a:lnSpc>
                <a:spcPct val="100000"/>
              </a:lnSpc>
              <a:buNone/>
              <a:defRPr lang="ru-RU" sz="1800" b="0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22" name="Заголовок 1">
            <a:extLst>
              <a:ext uri="{FF2B5EF4-FFF2-40B4-BE49-F238E27FC236}">
                <a16:creationId xmlns:a16="http://schemas.microsoft.com/office/drawing/2014/main" id="{4722C9EB-D452-B3DF-5219-160F48DE7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703538"/>
            <a:ext cx="5055698" cy="1325563"/>
          </a:xfrm>
        </p:spPr>
        <p:txBody>
          <a:bodyPr rtlCol="0" anchor="b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0" name="Полилиния 39">
            <a:extLst>
              <a:ext uri="{FF2B5EF4-FFF2-40B4-BE49-F238E27FC236}">
                <a16:creationId xmlns:a16="http://schemas.microsoft.com/office/drawing/2014/main" id="{E3C8467A-0A34-2A65-92FE-F12F6A3D84A6}"/>
              </a:ext>
            </a:extLst>
          </p:cNvPr>
          <p:cNvSpPr/>
          <p:nvPr userDrawn="1"/>
        </p:nvSpPr>
        <p:spPr>
          <a:xfrm>
            <a:off x="-6538" y="1815084"/>
            <a:ext cx="697438" cy="1266696"/>
          </a:xfrm>
          <a:custGeom>
            <a:avLst/>
            <a:gdLst>
              <a:gd name="connsiteX0" fmla="*/ 0 w 732607"/>
              <a:gd name="connsiteY0" fmla="*/ 0 h 1266696"/>
              <a:gd name="connsiteX1" fmla="*/ 372701 w 732607"/>
              <a:gd name="connsiteY1" fmla="*/ 0 h 1266696"/>
              <a:gd name="connsiteX2" fmla="*/ 732607 w 732607"/>
              <a:gd name="connsiteY2" fmla="*/ 633348 h 1266696"/>
              <a:gd name="connsiteX3" fmla="*/ 372701 w 732607"/>
              <a:gd name="connsiteY3" fmla="*/ 1266696 h 1266696"/>
              <a:gd name="connsiteX4" fmla="*/ 0 w 732607"/>
              <a:gd name="connsiteY4" fmla="*/ 1266696 h 1266696"/>
              <a:gd name="connsiteX0" fmla="*/ 43961 w 732607"/>
              <a:gd name="connsiteY0" fmla="*/ 8793 h 1266696"/>
              <a:gd name="connsiteX1" fmla="*/ 372701 w 732607"/>
              <a:gd name="connsiteY1" fmla="*/ 0 h 1266696"/>
              <a:gd name="connsiteX2" fmla="*/ 732607 w 732607"/>
              <a:gd name="connsiteY2" fmla="*/ 633348 h 1266696"/>
              <a:gd name="connsiteX3" fmla="*/ 372701 w 732607"/>
              <a:gd name="connsiteY3" fmla="*/ 1266696 h 1266696"/>
              <a:gd name="connsiteX4" fmla="*/ 0 w 732607"/>
              <a:gd name="connsiteY4" fmla="*/ 1266696 h 1266696"/>
              <a:gd name="connsiteX5" fmla="*/ 43961 w 732607"/>
              <a:gd name="connsiteY5" fmla="*/ 8793 h 1266696"/>
              <a:gd name="connsiteX0" fmla="*/ 8792 w 697438"/>
              <a:gd name="connsiteY0" fmla="*/ 8793 h 1266696"/>
              <a:gd name="connsiteX1" fmla="*/ 337532 w 697438"/>
              <a:gd name="connsiteY1" fmla="*/ 0 h 1266696"/>
              <a:gd name="connsiteX2" fmla="*/ 697438 w 697438"/>
              <a:gd name="connsiteY2" fmla="*/ 633348 h 1266696"/>
              <a:gd name="connsiteX3" fmla="*/ 337532 w 697438"/>
              <a:gd name="connsiteY3" fmla="*/ 1266696 h 1266696"/>
              <a:gd name="connsiteX4" fmla="*/ 0 w 697438"/>
              <a:gd name="connsiteY4" fmla="*/ 1266696 h 1266696"/>
              <a:gd name="connsiteX5" fmla="*/ 8792 w 697438"/>
              <a:gd name="connsiteY5" fmla="*/ 8793 h 1266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438" h="1266696">
                <a:moveTo>
                  <a:pt x="8792" y="8793"/>
                </a:moveTo>
                <a:lnTo>
                  <a:pt x="337532" y="0"/>
                </a:lnTo>
                <a:lnTo>
                  <a:pt x="697438" y="633348"/>
                </a:lnTo>
                <a:lnTo>
                  <a:pt x="337532" y="1266696"/>
                </a:lnTo>
                <a:lnTo>
                  <a:pt x="0" y="1266696"/>
                </a:lnTo>
                <a:cubicBezTo>
                  <a:pt x="0" y="844464"/>
                  <a:pt x="8792" y="431025"/>
                  <a:pt x="8792" y="8793"/>
                </a:cubicBezTo>
                <a:close/>
              </a:path>
            </a:pathLst>
          </a:custGeom>
          <a:noFill/>
          <a:ln w="190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334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 с изображением">
    <p:bg>
      <p:bgPr>
        <a:solidFill>
          <a:schemeClr val="bg2">
            <a:lumMod val="90000"/>
            <a:alpha val="3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EC2501B-DEA6-190E-3633-E32F635B7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41133"/>
            <a:ext cx="5257793" cy="2057441"/>
          </a:xfrm>
        </p:spPr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cxnSp>
        <p:nvCxnSpPr>
          <p:cNvPr id="24" name="Прямая соединительная линия 2">
            <a:extLst>
              <a:ext uri="{FF2B5EF4-FFF2-40B4-BE49-F238E27FC236}">
                <a16:creationId xmlns:a16="http://schemas.microsoft.com/office/drawing/2014/main" id="{F1FCCFDB-D985-4322-AC87-F69214893708}"/>
              </a:ext>
            </a:extLst>
          </p:cNvPr>
          <p:cNvCxnSpPr/>
          <p:nvPr userDrawn="1"/>
        </p:nvCxnSpPr>
        <p:spPr>
          <a:xfrm>
            <a:off x="838200" y="4839565"/>
            <a:ext cx="0" cy="1375230"/>
          </a:xfrm>
          <a:prstGeom prst="line">
            <a:avLst/>
          </a:prstGeom>
          <a:noFill/>
          <a:ln w="38100" cap="flat" cmpd="sng" algn="ctr">
            <a:solidFill>
              <a:srgbClr val="D84400"/>
            </a:solidFill>
            <a:prstDash val="solid"/>
            <a:miter lim="800000"/>
          </a:ln>
          <a:effectLst/>
        </p:spPr>
      </p:cxnSp>
      <p:sp>
        <p:nvSpPr>
          <p:cNvPr id="27" name="Контент 47" descr="Щелкните значок, чтобы добавить фото">
            <a:extLst>
              <a:ext uri="{FF2B5EF4-FFF2-40B4-BE49-F238E27FC236}">
                <a16:creationId xmlns:a16="http://schemas.microsoft.com/office/drawing/2014/main" id="{EA8265B5-83C5-4AE9-88AB-3F2443B57F0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30561" y="5169806"/>
            <a:ext cx="1570612" cy="76028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800" b="0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 noProof="0"/>
              <a:t>Образец заголовка </a:t>
            </a:r>
          </a:p>
        </p:txBody>
      </p:sp>
      <p:sp>
        <p:nvSpPr>
          <p:cNvPr id="47" name="Контент 47">
            <a:extLst>
              <a:ext uri="{FF2B5EF4-FFF2-40B4-BE49-F238E27FC236}">
                <a16:creationId xmlns:a16="http://schemas.microsoft.com/office/drawing/2014/main" id="{0FFAAB58-ABE4-41AC-B94E-432936CE030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7069554" y="996145"/>
            <a:ext cx="4405503" cy="5066346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изображение≈≈</a:t>
            </a:r>
          </a:p>
        </p:txBody>
      </p:sp>
      <p:sp>
        <p:nvSpPr>
          <p:cNvPr id="9" name="Полилиния: Фигура 11">
            <a:extLst>
              <a:ext uri="{FF2B5EF4-FFF2-40B4-BE49-F238E27FC236}">
                <a16:creationId xmlns:a16="http://schemas.microsoft.com/office/drawing/2014/main" id="{9ECA281C-F2CB-AE9D-DCD6-F94D3FEE2E67}"/>
              </a:ext>
            </a:extLst>
          </p:cNvPr>
          <p:cNvSpPr/>
          <p:nvPr userDrawn="1"/>
        </p:nvSpPr>
        <p:spPr>
          <a:xfrm>
            <a:off x="10846475" y="5265341"/>
            <a:ext cx="829927" cy="949454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4168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8">
          <p15:clr>
            <a:srgbClr val="FBAE40"/>
          </p15:clr>
        </p15:guide>
        <p15:guide id="2" orient="horz" pos="52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 с изображением">
    <p:bg>
      <p:bgPr>
        <a:solidFill>
          <a:schemeClr val="bg2">
            <a:lumMod val="90000"/>
            <a:alpha val="3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Контент 47">
            <a:extLst>
              <a:ext uri="{FF2B5EF4-FFF2-40B4-BE49-F238E27FC236}">
                <a16:creationId xmlns:a16="http://schemas.microsoft.com/office/drawing/2014/main" id="{0FFAAB58-ABE4-41AC-B94E-432936CE030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7069554" y="996145"/>
            <a:ext cx="4405503" cy="5066346"/>
          </a:xfrm>
          <a:custGeom>
            <a:avLst/>
            <a:gdLst>
              <a:gd name="connsiteX0" fmla="*/ 0 w 4816475"/>
              <a:gd name="connsiteY0" fmla="*/ 2407444 h 4814888"/>
              <a:gd name="connsiteX1" fmla="*/ 1203722 w 4816475"/>
              <a:gd name="connsiteY1" fmla="*/ 1 h 4814888"/>
              <a:gd name="connsiteX2" fmla="*/ 3612753 w 4816475"/>
              <a:gd name="connsiteY2" fmla="*/ 1 h 4814888"/>
              <a:gd name="connsiteX3" fmla="*/ 4816475 w 4816475"/>
              <a:gd name="connsiteY3" fmla="*/ 2407444 h 4814888"/>
              <a:gd name="connsiteX4" fmla="*/ 3612753 w 4816475"/>
              <a:gd name="connsiteY4" fmla="*/ 4814887 h 4814888"/>
              <a:gd name="connsiteX5" fmla="*/ 1203722 w 4816475"/>
              <a:gd name="connsiteY5" fmla="*/ 4814887 h 4814888"/>
              <a:gd name="connsiteX6" fmla="*/ 0 w 4816475"/>
              <a:gd name="connsiteY6" fmla="*/ 2407444 h 4814888"/>
              <a:gd name="connsiteX0" fmla="*/ 0 w 4816475"/>
              <a:gd name="connsiteY0" fmla="*/ 2407443 h 4814886"/>
              <a:gd name="connsiteX1" fmla="*/ 2199402 w 4816475"/>
              <a:gd name="connsiteY1" fmla="*/ 243840 h 4814886"/>
              <a:gd name="connsiteX2" fmla="*/ 3612753 w 4816475"/>
              <a:gd name="connsiteY2" fmla="*/ 0 h 4814886"/>
              <a:gd name="connsiteX3" fmla="*/ 4816475 w 4816475"/>
              <a:gd name="connsiteY3" fmla="*/ 2407443 h 4814886"/>
              <a:gd name="connsiteX4" fmla="*/ 3612753 w 4816475"/>
              <a:gd name="connsiteY4" fmla="*/ 4814886 h 4814886"/>
              <a:gd name="connsiteX5" fmla="*/ 1203722 w 4816475"/>
              <a:gd name="connsiteY5" fmla="*/ 4814886 h 4814886"/>
              <a:gd name="connsiteX6" fmla="*/ 0 w 4816475"/>
              <a:gd name="connsiteY6" fmla="*/ 2407443 h 4814886"/>
              <a:gd name="connsiteX0" fmla="*/ 0 w 4816475"/>
              <a:gd name="connsiteY0" fmla="*/ 2163603 h 4571046"/>
              <a:gd name="connsiteX1" fmla="*/ 2199402 w 4816475"/>
              <a:gd name="connsiteY1" fmla="*/ 0 h 4571046"/>
              <a:gd name="connsiteX2" fmla="*/ 4608433 w 4816475"/>
              <a:gd name="connsiteY2" fmla="*/ 721360 h 4571046"/>
              <a:gd name="connsiteX3" fmla="*/ 4816475 w 4816475"/>
              <a:gd name="connsiteY3" fmla="*/ 2163603 h 4571046"/>
              <a:gd name="connsiteX4" fmla="*/ 3612753 w 4816475"/>
              <a:gd name="connsiteY4" fmla="*/ 4571046 h 4571046"/>
              <a:gd name="connsiteX5" fmla="*/ 1203722 w 4816475"/>
              <a:gd name="connsiteY5" fmla="*/ 4571046 h 4571046"/>
              <a:gd name="connsiteX6" fmla="*/ 0 w 4816475"/>
              <a:gd name="connsiteY6" fmla="*/ 2163603 h 4571046"/>
              <a:gd name="connsiteX0" fmla="*/ 0 w 4958715"/>
              <a:gd name="connsiteY0" fmla="*/ 2163603 h 4571046"/>
              <a:gd name="connsiteX1" fmla="*/ 2199402 w 4958715"/>
              <a:gd name="connsiteY1" fmla="*/ 0 h 4571046"/>
              <a:gd name="connsiteX2" fmla="*/ 4608433 w 4958715"/>
              <a:gd name="connsiteY2" fmla="*/ 721360 h 4571046"/>
              <a:gd name="connsiteX3" fmla="*/ 4958715 w 4958715"/>
              <a:gd name="connsiteY3" fmla="*/ 2803683 h 4571046"/>
              <a:gd name="connsiteX4" fmla="*/ 3612753 w 4958715"/>
              <a:gd name="connsiteY4" fmla="*/ 4571046 h 4571046"/>
              <a:gd name="connsiteX5" fmla="*/ 1203722 w 4958715"/>
              <a:gd name="connsiteY5" fmla="*/ 4571046 h 4571046"/>
              <a:gd name="connsiteX6" fmla="*/ 0 w 4958715"/>
              <a:gd name="connsiteY6" fmla="*/ 2163603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1161050 w 4916043"/>
              <a:gd name="connsiteY5" fmla="*/ 4571046 h 4571046"/>
              <a:gd name="connsiteX6" fmla="*/ 0 w 4916043"/>
              <a:gd name="connsiteY6" fmla="*/ 1273587 h 4571046"/>
              <a:gd name="connsiteX0" fmla="*/ 0 w 4916043"/>
              <a:gd name="connsiteY0" fmla="*/ 1273587 h 4571046"/>
              <a:gd name="connsiteX1" fmla="*/ 2156730 w 4916043"/>
              <a:gd name="connsiteY1" fmla="*/ 0 h 4571046"/>
              <a:gd name="connsiteX2" fmla="*/ 4565761 w 4916043"/>
              <a:gd name="connsiteY2" fmla="*/ 721360 h 4571046"/>
              <a:gd name="connsiteX3" fmla="*/ 4916043 w 4916043"/>
              <a:gd name="connsiteY3" fmla="*/ 2803683 h 4571046"/>
              <a:gd name="connsiteX4" fmla="*/ 3570081 w 4916043"/>
              <a:gd name="connsiteY4" fmla="*/ 4571046 h 4571046"/>
              <a:gd name="connsiteX5" fmla="*/ 21098 w 4916043"/>
              <a:gd name="connsiteY5" fmla="*/ 3815142 h 4571046"/>
              <a:gd name="connsiteX6" fmla="*/ 0 w 4916043"/>
              <a:gd name="connsiteY6" fmla="*/ 1273587 h 4571046"/>
              <a:gd name="connsiteX0" fmla="*/ 0 w 4916043"/>
              <a:gd name="connsiteY0" fmla="*/ 1273587 h 5066346"/>
              <a:gd name="connsiteX1" fmla="*/ 2156730 w 4916043"/>
              <a:gd name="connsiteY1" fmla="*/ 0 h 5066346"/>
              <a:gd name="connsiteX2" fmla="*/ 4565761 w 4916043"/>
              <a:gd name="connsiteY2" fmla="*/ 721360 h 5066346"/>
              <a:gd name="connsiteX3" fmla="*/ 4916043 w 4916043"/>
              <a:gd name="connsiteY3" fmla="*/ 2803683 h 5066346"/>
              <a:gd name="connsiteX4" fmla="*/ 2236581 w 4916043"/>
              <a:gd name="connsiteY4" fmla="*/ 5066346 h 5066346"/>
              <a:gd name="connsiteX5" fmla="*/ 21098 w 4916043"/>
              <a:gd name="connsiteY5" fmla="*/ 3815142 h 5066346"/>
              <a:gd name="connsiteX6" fmla="*/ 0 w 4916043"/>
              <a:gd name="connsiteY6" fmla="*/ 1273587 h 5066346"/>
              <a:gd name="connsiteX0" fmla="*/ 0 w 4565761"/>
              <a:gd name="connsiteY0" fmla="*/ 1273587 h 5066346"/>
              <a:gd name="connsiteX1" fmla="*/ 2156730 w 4565761"/>
              <a:gd name="connsiteY1" fmla="*/ 0 h 5066346"/>
              <a:gd name="connsiteX2" fmla="*/ 4565761 w 4565761"/>
              <a:gd name="connsiteY2" fmla="*/ 721360 h 5066346"/>
              <a:gd name="connsiteX3" fmla="*/ 4405503 w 4565761"/>
              <a:gd name="connsiteY3" fmla="*/ 3801903 h 5066346"/>
              <a:gd name="connsiteX4" fmla="*/ 2236581 w 4565761"/>
              <a:gd name="connsiteY4" fmla="*/ 5066346 h 5066346"/>
              <a:gd name="connsiteX5" fmla="*/ 21098 w 4565761"/>
              <a:gd name="connsiteY5" fmla="*/ 3815142 h 5066346"/>
              <a:gd name="connsiteX6" fmla="*/ 0 w 4565761"/>
              <a:gd name="connsiteY6" fmla="*/ 1273587 h 5066346"/>
              <a:gd name="connsiteX0" fmla="*/ 0 w 4405503"/>
              <a:gd name="connsiteY0" fmla="*/ 1273587 h 5066346"/>
              <a:gd name="connsiteX1" fmla="*/ 2156730 w 4405503"/>
              <a:gd name="connsiteY1" fmla="*/ 0 h 5066346"/>
              <a:gd name="connsiteX2" fmla="*/ 4398121 w 4405503"/>
              <a:gd name="connsiteY2" fmla="*/ 1277620 h 5066346"/>
              <a:gd name="connsiteX3" fmla="*/ 4405503 w 4405503"/>
              <a:gd name="connsiteY3" fmla="*/ 3801903 h 5066346"/>
              <a:gd name="connsiteX4" fmla="*/ 2236581 w 4405503"/>
              <a:gd name="connsiteY4" fmla="*/ 5066346 h 5066346"/>
              <a:gd name="connsiteX5" fmla="*/ 21098 w 4405503"/>
              <a:gd name="connsiteY5" fmla="*/ 3815142 h 5066346"/>
              <a:gd name="connsiteX6" fmla="*/ 0 w 4405503"/>
              <a:gd name="connsiteY6" fmla="*/ 1273587 h 5066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05503" h="5066346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</p:spPr>
        <p:txBody>
          <a:bodyPr rtlCol="0" anchor="ctr">
            <a:noAutofit/>
          </a:bodyPr>
          <a:lstStyle>
            <a:lvl1pPr marL="0" indent="0" algn="ctr">
              <a:buNone/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 noProof="0"/>
              <a:t>Щелкните значок, чтобы добавить изображение≈≈</a:t>
            </a:r>
          </a:p>
        </p:txBody>
      </p:sp>
      <p:sp>
        <p:nvSpPr>
          <p:cNvPr id="9" name="Полилиния: Фигура 11">
            <a:extLst>
              <a:ext uri="{FF2B5EF4-FFF2-40B4-BE49-F238E27FC236}">
                <a16:creationId xmlns:a16="http://schemas.microsoft.com/office/drawing/2014/main" id="{9ECA281C-F2CB-AE9D-DCD6-F94D3FEE2E67}"/>
              </a:ext>
            </a:extLst>
          </p:cNvPr>
          <p:cNvSpPr/>
          <p:nvPr userDrawn="1"/>
        </p:nvSpPr>
        <p:spPr>
          <a:xfrm>
            <a:off x="10846475" y="5265341"/>
            <a:ext cx="829927" cy="949454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53359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8">
          <p15:clr>
            <a:srgbClr val="FBAE40"/>
          </p15:clr>
        </p15:guide>
        <p15:guide id="2" orient="horz" pos="52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вест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>
            <a:extLst>
              <a:ext uri="{FF2B5EF4-FFF2-40B4-BE49-F238E27FC236}">
                <a16:creationId xmlns:a16="http://schemas.microsoft.com/office/drawing/2014/main" id="{5518B595-5A04-0768-52B1-73F11E475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572" y="3435545"/>
            <a:ext cx="4253399" cy="1740114"/>
          </a:xfrm>
        </p:spPr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7" name="Полилиния: фигура 4">
            <a:extLst>
              <a:ext uri="{FF2B5EF4-FFF2-40B4-BE49-F238E27FC236}">
                <a16:creationId xmlns:a16="http://schemas.microsoft.com/office/drawing/2014/main" id="{AE722AFD-22D7-4BD8-B055-3867C3800E16}"/>
              </a:ext>
            </a:extLst>
          </p:cNvPr>
          <p:cNvSpPr/>
          <p:nvPr userDrawn="1"/>
        </p:nvSpPr>
        <p:spPr>
          <a:xfrm>
            <a:off x="5422467" y="39379"/>
            <a:ext cx="2313788" cy="258827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1800" noProof="0" dirty="0"/>
          </a:p>
        </p:txBody>
      </p:sp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id="{5D0355E4-3980-42A9-9376-74163520D39D}"/>
              </a:ext>
            </a:extLst>
          </p:cNvPr>
          <p:cNvSpPr/>
          <p:nvPr userDrawn="1"/>
        </p:nvSpPr>
        <p:spPr>
          <a:xfrm>
            <a:off x="7922244" y="27614"/>
            <a:ext cx="2313788" cy="261180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1800" noProof="0" dirty="0"/>
          </a:p>
        </p:txBody>
      </p:sp>
      <p:sp>
        <p:nvSpPr>
          <p:cNvPr id="14" name="Полилиния: Фигура 13">
            <a:extLst>
              <a:ext uri="{FF2B5EF4-FFF2-40B4-BE49-F238E27FC236}">
                <a16:creationId xmlns:a16="http://schemas.microsoft.com/office/drawing/2014/main" id="{70174533-8C0E-4E82-A582-891A0555FA1F}"/>
              </a:ext>
            </a:extLst>
          </p:cNvPr>
          <p:cNvSpPr/>
          <p:nvPr userDrawn="1"/>
        </p:nvSpPr>
        <p:spPr>
          <a:xfrm>
            <a:off x="6710955" y="2089547"/>
            <a:ext cx="2313788" cy="261180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1800" noProof="0" dirty="0"/>
          </a:p>
        </p:txBody>
      </p:sp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071E3938-A754-4D49-B509-249EE9BD83AB}"/>
              </a:ext>
            </a:extLst>
          </p:cNvPr>
          <p:cNvSpPr/>
          <p:nvPr userDrawn="1"/>
        </p:nvSpPr>
        <p:spPr>
          <a:xfrm>
            <a:off x="7980157" y="4059116"/>
            <a:ext cx="2313788" cy="261180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noProof="0" dirty="0"/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:a16="http://schemas.microsoft.com/office/drawing/2014/main" id="{B9D430ED-A815-4274-966C-8192C4230569}"/>
              </a:ext>
            </a:extLst>
          </p:cNvPr>
          <p:cNvSpPr/>
          <p:nvPr userDrawn="1"/>
        </p:nvSpPr>
        <p:spPr>
          <a:xfrm>
            <a:off x="9210732" y="2043365"/>
            <a:ext cx="2313788" cy="261180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1800" noProof="0" dirty="0"/>
          </a:p>
        </p:txBody>
      </p:sp>
      <p:sp>
        <p:nvSpPr>
          <p:cNvPr id="6" name="Полилиния: Фигура 6">
            <a:extLst>
              <a:ext uri="{FF2B5EF4-FFF2-40B4-BE49-F238E27FC236}">
                <a16:creationId xmlns:a16="http://schemas.microsoft.com/office/drawing/2014/main" id="{4D27EAE5-5D14-4E2B-9A4E-E1CE7C26F40F}"/>
              </a:ext>
            </a:extLst>
          </p:cNvPr>
          <p:cNvSpPr/>
          <p:nvPr userDrawn="1"/>
        </p:nvSpPr>
        <p:spPr>
          <a:xfrm>
            <a:off x="630971" y="606175"/>
            <a:ext cx="1913128" cy="2140085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noProof="0" dirty="0"/>
          </a:p>
        </p:txBody>
      </p:sp>
      <p:sp>
        <p:nvSpPr>
          <p:cNvPr id="29" name="Полилиния 28">
            <a:extLst>
              <a:ext uri="{FF2B5EF4-FFF2-40B4-BE49-F238E27FC236}">
                <a16:creationId xmlns:a16="http://schemas.microsoft.com/office/drawing/2014/main" id="{0B88ADED-0863-78D3-7710-E131932E965F}"/>
              </a:ext>
            </a:extLst>
          </p:cNvPr>
          <p:cNvSpPr/>
          <p:nvPr userDrawn="1"/>
        </p:nvSpPr>
        <p:spPr>
          <a:xfrm>
            <a:off x="10390940" y="-38975"/>
            <a:ext cx="2094148" cy="2611807"/>
          </a:xfrm>
          <a:custGeom>
            <a:avLst/>
            <a:gdLst>
              <a:gd name="connsiteX0" fmla="*/ 953758 w 1731521"/>
              <a:gd name="connsiteY0" fmla="*/ 0 h 2159541"/>
              <a:gd name="connsiteX1" fmla="*/ 1731521 w 1731521"/>
              <a:gd name="connsiteY1" fmla="*/ 438909 h 2159541"/>
              <a:gd name="connsiteX2" fmla="*/ 1731521 w 1731521"/>
              <a:gd name="connsiteY2" fmla="*/ 1724628 h 2159541"/>
              <a:gd name="connsiteX3" fmla="*/ 956364 w 1731521"/>
              <a:gd name="connsiteY3" fmla="*/ 2159541 h 2159541"/>
              <a:gd name="connsiteX4" fmla="*/ 0 w 1731521"/>
              <a:gd name="connsiteY4" fmla="*/ 1623503 h 2159541"/>
              <a:gd name="connsiteX5" fmla="*/ 0 w 1731521"/>
              <a:gd name="connsiteY5" fmla="*/ 543733 h 215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521" h="2159541">
                <a:moveTo>
                  <a:pt x="953758" y="0"/>
                </a:moveTo>
                <a:lnTo>
                  <a:pt x="1731521" y="438909"/>
                </a:lnTo>
                <a:lnTo>
                  <a:pt x="1731521" y="1724628"/>
                </a:lnTo>
                <a:lnTo>
                  <a:pt x="956364" y="2159541"/>
                </a:lnTo>
                <a:lnTo>
                  <a:pt x="0" y="1623503"/>
                </a:lnTo>
                <a:lnTo>
                  <a:pt x="0" y="543733"/>
                </a:lnTo>
                <a:close/>
              </a:path>
            </a:pathLst>
          </a:cu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noProof="0" dirty="0"/>
          </a:p>
        </p:txBody>
      </p:sp>
      <p:sp>
        <p:nvSpPr>
          <p:cNvPr id="28" name="Полилиния 27">
            <a:extLst>
              <a:ext uri="{FF2B5EF4-FFF2-40B4-BE49-F238E27FC236}">
                <a16:creationId xmlns:a16="http://schemas.microsoft.com/office/drawing/2014/main" id="{32435EB1-8BEE-9EEE-D9E4-E53D56B7E09C}"/>
              </a:ext>
            </a:extLst>
          </p:cNvPr>
          <p:cNvSpPr/>
          <p:nvPr userDrawn="1"/>
        </p:nvSpPr>
        <p:spPr>
          <a:xfrm>
            <a:off x="11679428" y="2145885"/>
            <a:ext cx="844206" cy="2260354"/>
          </a:xfrm>
          <a:custGeom>
            <a:avLst/>
            <a:gdLst>
              <a:gd name="connsiteX0" fmla="*/ 698022 w 698022"/>
              <a:gd name="connsiteY0" fmla="*/ 0 h 1868948"/>
              <a:gd name="connsiteX1" fmla="*/ 698022 w 698022"/>
              <a:gd name="connsiteY1" fmla="*/ 1868948 h 1868948"/>
              <a:gd name="connsiteX2" fmla="*/ 0 w 698022"/>
              <a:gd name="connsiteY2" fmla="*/ 1477709 h 1868948"/>
              <a:gd name="connsiteX3" fmla="*/ 0 w 698022"/>
              <a:gd name="connsiteY3" fmla="*/ 397939 h 1868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022" h="1868948">
                <a:moveTo>
                  <a:pt x="698022" y="0"/>
                </a:moveTo>
                <a:lnTo>
                  <a:pt x="698022" y="1868948"/>
                </a:lnTo>
                <a:lnTo>
                  <a:pt x="0" y="1477709"/>
                </a:lnTo>
                <a:lnTo>
                  <a:pt x="0" y="397939"/>
                </a:lnTo>
                <a:close/>
              </a:path>
            </a:pathLst>
          </a:cu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noProof="0" dirty="0"/>
          </a:p>
        </p:txBody>
      </p: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2692688E-3654-181E-6244-F2CED7612746}"/>
              </a:ext>
            </a:extLst>
          </p:cNvPr>
          <p:cNvSpPr/>
          <p:nvPr userDrawn="1"/>
        </p:nvSpPr>
        <p:spPr>
          <a:xfrm>
            <a:off x="10469563" y="4059115"/>
            <a:ext cx="2094148" cy="2611807"/>
          </a:xfrm>
          <a:custGeom>
            <a:avLst/>
            <a:gdLst>
              <a:gd name="connsiteX0" fmla="*/ 953758 w 1731521"/>
              <a:gd name="connsiteY0" fmla="*/ 0 h 2159541"/>
              <a:gd name="connsiteX1" fmla="*/ 1731521 w 1731521"/>
              <a:gd name="connsiteY1" fmla="*/ 438909 h 2159541"/>
              <a:gd name="connsiteX2" fmla="*/ 1731521 w 1731521"/>
              <a:gd name="connsiteY2" fmla="*/ 1724629 h 2159541"/>
              <a:gd name="connsiteX3" fmla="*/ 956364 w 1731521"/>
              <a:gd name="connsiteY3" fmla="*/ 2159541 h 2159541"/>
              <a:gd name="connsiteX4" fmla="*/ 0 w 1731521"/>
              <a:gd name="connsiteY4" fmla="*/ 1623503 h 2159541"/>
              <a:gd name="connsiteX5" fmla="*/ 0 w 1731521"/>
              <a:gd name="connsiteY5" fmla="*/ 543733 h 2159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521" h="2159541">
                <a:moveTo>
                  <a:pt x="953758" y="0"/>
                </a:moveTo>
                <a:lnTo>
                  <a:pt x="1731521" y="438909"/>
                </a:lnTo>
                <a:lnTo>
                  <a:pt x="1731521" y="1724629"/>
                </a:lnTo>
                <a:lnTo>
                  <a:pt x="956364" y="2159541"/>
                </a:lnTo>
                <a:lnTo>
                  <a:pt x="0" y="1623503"/>
                </a:lnTo>
                <a:lnTo>
                  <a:pt x="0" y="543733"/>
                </a:lnTo>
                <a:close/>
              </a:path>
            </a:pathLst>
          </a:cu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noProof="0" dirty="0"/>
          </a:p>
        </p:txBody>
      </p:sp>
      <p:sp>
        <p:nvSpPr>
          <p:cNvPr id="11" name="Полилиния: Фигура 10">
            <a:extLst>
              <a:ext uri="{FF2B5EF4-FFF2-40B4-BE49-F238E27FC236}">
                <a16:creationId xmlns:a16="http://schemas.microsoft.com/office/drawing/2014/main" id="{01796F5D-2CC8-44C2-B5B5-E61BEFFF5A72}"/>
              </a:ext>
            </a:extLst>
          </p:cNvPr>
          <p:cNvSpPr/>
          <p:nvPr userDrawn="1"/>
        </p:nvSpPr>
        <p:spPr>
          <a:xfrm>
            <a:off x="4099973" y="2064270"/>
            <a:ext cx="2313788" cy="261180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285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noProof="0" dirty="0"/>
          </a:p>
        </p:txBody>
      </p:sp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73093633-6A91-42B5-961C-4B3A5DDF2146}"/>
              </a:ext>
            </a:extLst>
          </p:cNvPr>
          <p:cNvSpPr/>
          <p:nvPr userDrawn="1"/>
        </p:nvSpPr>
        <p:spPr>
          <a:xfrm>
            <a:off x="5428681" y="4059116"/>
            <a:ext cx="2313788" cy="2611806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FABE79"/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noProof="0" dirty="0"/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D6B1A7E0-D0BF-7FCA-D296-94BFC0D611C5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>
          <a:xfrm>
            <a:off x="484632" y="6217920"/>
            <a:ext cx="4114800" cy="365125"/>
          </a:xfrm>
        </p:spPr>
        <p:txBody>
          <a:bodyPr rtlCol="0"/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 noProof="0" dirty="0"/>
              <a:t>Название презентации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AC10D1-DF42-8734-0793-84312B963E62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>
          <a:xfrm>
            <a:off x="11098128" y="6141454"/>
            <a:ext cx="554633" cy="441592"/>
          </a:xfrm>
        </p:spPr>
        <p:txBody>
          <a:bodyPr rtlCol="0"/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noProof="0" smtClean="0"/>
              <a:pPr/>
              <a:t>‹#›</a:t>
            </a:fld>
            <a:endParaRPr lang="ru-RU" altLang="zh-CN" noProof="0" dirty="0"/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9B50252F-76E0-4695-B5EF-EF05DAEA2312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6590709" y="1027517"/>
            <a:ext cx="1105900" cy="1105900"/>
          </a:xfrm>
        </p:spPr>
        <p:txBody>
          <a:bodyPr/>
          <a:lstStyle/>
          <a:p>
            <a:endParaRPr lang="ru-RU"/>
          </a:p>
        </p:txBody>
      </p:sp>
      <p:sp>
        <p:nvSpPr>
          <p:cNvPr id="23" name="Рисунок 4">
            <a:extLst>
              <a:ext uri="{FF2B5EF4-FFF2-40B4-BE49-F238E27FC236}">
                <a16:creationId xmlns:a16="http://schemas.microsoft.com/office/drawing/2014/main" id="{2F94392E-A27A-4C0E-8046-7BE15A4D3BF4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8683336" y="984107"/>
            <a:ext cx="1105900" cy="1105900"/>
          </a:xfrm>
        </p:spPr>
        <p:txBody>
          <a:bodyPr/>
          <a:lstStyle/>
          <a:p>
            <a:endParaRPr lang="ru-RU"/>
          </a:p>
        </p:txBody>
      </p:sp>
      <p:sp>
        <p:nvSpPr>
          <p:cNvPr id="25" name="Рисунок 4">
            <a:extLst>
              <a:ext uri="{FF2B5EF4-FFF2-40B4-BE49-F238E27FC236}">
                <a16:creationId xmlns:a16="http://schemas.microsoft.com/office/drawing/2014/main" id="{39878C4F-686F-4B51-ADFE-97EDB5A365F4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7635990" y="2786845"/>
            <a:ext cx="1105900" cy="1105900"/>
          </a:xfrm>
        </p:spPr>
        <p:txBody>
          <a:bodyPr/>
          <a:lstStyle/>
          <a:p>
            <a:endParaRPr lang="ru-RU"/>
          </a:p>
        </p:txBody>
      </p:sp>
      <p:sp>
        <p:nvSpPr>
          <p:cNvPr id="27" name="Рисунок 4">
            <a:extLst>
              <a:ext uri="{FF2B5EF4-FFF2-40B4-BE49-F238E27FC236}">
                <a16:creationId xmlns:a16="http://schemas.microsoft.com/office/drawing/2014/main" id="{04465A35-6E79-4013-9E46-CA97C1621E41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9722571" y="2789978"/>
            <a:ext cx="1105900" cy="1105900"/>
          </a:xfrm>
        </p:spPr>
        <p:txBody>
          <a:bodyPr/>
          <a:lstStyle/>
          <a:p>
            <a:endParaRPr lang="ru-RU"/>
          </a:p>
        </p:txBody>
      </p:sp>
      <p:sp>
        <p:nvSpPr>
          <p:cNvPr id="31" name="Рисунок 4">
            <a:extLst>
              <a:ext uri="{FF2B5EF4-FFF2-40B4-BE49-F238E27FC236}">
                <a16:creationId xmlns:a16="http://schemas.microsoft.com/office/drawing/2014/main" id="{1F3D26B8-266E-4614-9576-8C48B84543F8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8683336" y="4545864"/>
            <a:ext cx="1105900" cy="1105900"/>
          </a:xfrm>
        </p:spPr>
        <p:txBody>
          <a:bodyPr/>
          <a:lstStyle/>
          <a:p>
            <a:endParaRPr lang="ru-RU"/>
          </a:p>
        </p:txBody>
      </p:sp>
      <p:sp>
        <p:nvSpPr>
          <p:cNvPr id="36" name="Рисунок 4">
            <a:extLst>
              <a:ext uri="{FF2B5EF4-FFF2-40B4-BE49-F238E27FC236}">
                <a16:creationId xmlns:a16="http://schemas.microsoft.com/office/drawing/2014/main" id="{8839BF62-2EEF-4183-8023-E8F994788EC9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>
          <a:xfrm>
            <a:off x="6720142" y="4494307"/>
            <a:ext cx="1105900" cy="11059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097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28">
          <p15:clr>
            <a:srgbClr val="FBAE40"/>
          </p15:clr>
        </p15:guide>
        <p15:guide id="2" pos="50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вед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50C1D3CF-F6AF-93EB-C40E-C278E5844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574" y="2096892"/>
            <a:ext cx="5117162" cy="1325563"/>
          </a:xfrm>
        </p:spPr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4" name="Контент 47">
            <a:extLst>
              <a:ext uri="{FF2B5EF4-FFF2-40B4-BE49-F238E27FC236}">
                <a16:creationId xmlns:a16="http://schemas.microsoft.com/office/drawing/2014/main" id="{E61594E5-F661-407F-9B5E-62267D2E6AA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9574" y="3435546"/>
            <a:ext cx="4260180" cy="129453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500" b="0">
                <a:solidFill>
                  <a:schemeClr val="accent6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4" name="Восьмиугольник 3">
            <a:extLst>
              <a:ext uri="{FF2B5EF4-FFF2-40B4-BE49-F238E27FC236}">
                <a16:creationId xmlns:a16="http://schemas.microsoft.com/office/drawing/2014/main" id="{0A88A8CD-4DF9-447E-8B12-26E18C5503C4}"/>
              </a:ext>
            </a:extLst>
          </p:cNvPr>
          <p:cNvSpPr/>
          <p:nvPr userDrawn="1"/>
        </p:nvSpPr>
        <p:spPr>
          <a:xfrm>
            <a:off x="5756821" y="274955"/>
            <a:ext cx="6263730" cy="6125845"/>
          </a:xfrm>
          <a:prstGeom prst="octagon">
            <a:avLst>
              <a:gd name="adj" fmla="val 30128"/>
            </a:avLst>
          </a:prstGeom>
          <a:solidFill>
            <a:schemeClr val="accent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988BDF24-3B67-5B77-0D48-319FA7FD0F65}"/>
              </a:ext>
            </a:extLst>
          </p:cNvPr>
          <p:cNvSpPr>
            <a:spLocks noGrp="1"/>
          </p:cNvSpPr>
          <p:nvPr>
            <p:ph type="pic" sz="quarter" idx="51"/>
          </p:nvPr>
        </p:nvSpPr>
        <p:spPr>
          <a:xfrm>
            <a:off x="6096000" y="274955"/>
            <a:ext cx="5556761" cy="6125846"/>
          </a:xfrm>
          <a:custGeom>
            <a:avLst/>
            <a:gdLst>
              <a:gd name="connsiteX0" fmla="*/ 2550369 w 6483642"/>
              <a:gd name="connsiteY0" fmla="*/ 0 h 6858000"/>
              <a:gd name="connsiteX1" fmla="*/ 4338592 w 6483642"/>
              <a:gd name="connsiteY1" fmla="*/ 0 h 6858000"/>
              <a:gd name="connsiteX2" fmla="*/ 6483642 w 6483642"/>
              <a:gd name="connsiteY2" fmla="*/ 1338386 h 6858000"/>
              <a:gd name="connsiteX3" fmla="*/ 6483642 w 6483642"/>
              <a:gd name="connsiteY3" fmla="*/ 5624376 h 6858000"/>
              <a:gd name="connsiteX4" fmla="*/ 4378767 w 6483642"/>
              <a:gd name="connsiteY4" fmla="*/ 6858000 h 6858000"/>
              <a:gd name="connsiteX5" fmla="*/ 2590564 w 6483642"/>
              <a:gd name="connsiteY5" fmla="*/ 6858000 h 6858000"/>
              <a:gd name="connsiteX6" fmla="*/ 133 w 6483642"/>
              <a:gd name="connsiteY6" fmla="*/ 5332429 h 6858000"/>
              <a:gd name="connsiteX7" fmla="*/ 20164 w 6483642"/>
              <a:gd name="connsiteY7" fmla="*/ 1404433 h 6858000"/>
              <a:gd name="connsiteX0" fmla="*/ 2530205 w 6463478"/>
              <a:gd name="connsiteY0" fmla="*/ 0 h 6858000"/>
              <a:gd name="connsiteX1" fmla="*/ 4318428 w 6463478"/>
              <a:gd name="connsiteY1" fmla="*/ 0 h 6858000"/>
              <a:gd name="connsiteX2" fmla="*/ 6463478 w 6463478"/>
              <a:gd name="connsiteY2" fmla="*/ 1338386 h 6858000"/>
              <a:gd name="connsiteX3" fmla="*/ 6463478 w 6463478"/>
              <a:gd name="connsiteY3" fmla="*/ 5624376 h 6858000"/>
              <a:gd name="connsiteX4" fmla="*/ 4358603 w 6463478"/>
              <a:gd name="connsiteY4" fmla="*/ 6858000 h 6858000"/>
              <a:gd name="connsiteX5" fmla="*/ 2570400 w 6463478"/>
              <a:gd name="connsiteY5" fmla="*/ 6858000 h 6858000"/>
              <a:gd name="connsiteX6" fmla="*/ 17140 w 6463478"/>
              <a:gd name="connsiteY6" fmla="*/ 5339864 h 6858000"/>
              <a:gd name="connsiteX7" fmla="*/ 0 w 6463478"/>
              <a:gd name="connsiteY7" fmla="*/ 1404433 h 6858000"/>
              <a:gd name="connsiteX8" fmla="*/ 2530205 w 6463478"/>
              <a:gd name="connsiteY8" fmla="*/ 0 h 6858000"/>
              <a:gd name="connsiteX0" fmla="*/ 2513726 w 6446999"/>
              <a:gd name="connsiteY0" fmla="*/ 0 h 6858000"/>
              <a:gd name="connsiteX1" fmla="*/ 4301949 w 6446999"/>
              <a:gd name="connsiteY1" fmla="*/ 0 h 6858000"/>
              <a:gd name="connsiteX2" fmla="*/ 6446999 w 6446999"/>
              <a:gd name="connsiteY2" fmla="*/ 1338386 h 6858000"/>
              <a:gd name="connsiteX3" fmla="*/ 6446999 w 6446999"/>
              <a:gd name="connsiteY3" fmla="*/ 5624376 h 6858000"/>
              <a:gd name="connsiteX4" fmla="*/ 4342124 w 6446999"/>
              <a:gd name="connsiteY4" fmla="*/ 6858000 h 6858000"/>
              <a:gd name="connsiteX5" fmla="*/ 2553921 w 6446999"/>
              <a:gd name="connsiteY5" fmla="*/ 6858000 h 6858000"/>
              <a:gd name="connsiteX6" fmla="*/ 661 w 6446999"/>
              <a:gd name="connsiteY6" fmla="*/ 5339864 h 6858000"/>
              <a:gd name="connsiteX7" fmla="*/ 299 w 6446999"/>
              <a:gd name="connsiteY7" fmla="*/ 1396044 h 6858000"/>
              <a:gd name="connsiteX8" fmla="*/ 2513726 w 6446999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46999" h="6858000">
                <a:moveTo>
                  <a:pt x="2513726" y="0"/>
                </a:moveTo>
                <a:lnTo>
                  <a:pt x="4301949" y="0"/>
                </a:lnTo>
                <a:lnTo>
                  <a:pt x="6446999" y="1338386"/>
                </a:lnTo>
                <a:lnTo>
                  <a:pt x="6446999" y="5624376"/>
                </a:lnTo>
                <a:lnTo>
                  <a:pt x="4342124" y="6858000"/>
                </a:lnTo>
                <a:lnTo>
                  <a:pt x="2553921" y="6858000"/>
                </a:lnTo>
                <a:lnTo>
                  <a:pt x="661" y="5339864"/>
                </a:lnTo>
                <a:cubicBezTo>
                  <a:pt x="-1473" y="4048155"/>
                  <a:pt x="2433" y="2687753"/>
                  <a:pt x="299" y="1396044"/>
                </a:cubicBezTo>
                <a:lnTo>
                  <a:pt x="2513726" y="0"/>
                </a:lnTo>
                <a:close/>
              </a:path>
            </a:pathLst>
          </a:custGeom>
          <a:noFill/>
        </p:spPr>
        <p:txBody>
          <a:bodyPr wrap="square" rtlCol="0" anchor="ctr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dirty="0">
                <a:solidFill>
                  <a:schemeClr val="accent6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ru-RU"/>
            </a:pPr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F6C45B-70BB-86F1-1866-F93BEC26ACF8}"/>
              </a:ext>
            </a:extLst>
          </p:cNvPr>
          <p:cNvSpPr>
            <a:spLocks noGrp="1"/>
          </p:cNvSpPr>
          <p:nvPr>
            <p:ph type="ftr" sz="quarter" idx="52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870044D-485D-043B-9D5B-C01AA8E06447}"/>
              </a:ext>
            </a:extLst>
          </p:cNvPr>
          <p:cNvSpPr>
            <a:spLocks noGrp="1"/>
          </p:cNvSpPr>
          <p:nvPr>
            <p:ph type="sldNum" sz="quarter" idx="53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4161259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4">
            <a:extLst>
              <a:ext uri="{FF2B5EF4-FFF2-40B4-BE49-F238E27FC236}">
                <a16:creationId xmlns:a16="http://schemas.microsoft.com/office/drawing/2014/main" id="{F73BF8E3-2426-5D65-6582-D4B03C765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0510" y="2016579"/>
            <a:ext cx="4441188" cy="27758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8" name="Шестиугольник 17">
            <a:extLst>
              <a:ext uri="{FF2B5EF4-FFF2-40B4-BE49-F238E27FC236}">
                <a16:creationId xmlns:a16="http://schemas.microsoft.com/office/drawing/2014/main" id="{ADF8D8A3-175E-9A50-A98B-3766DAAB5EE2}"/>
              </a:ext>
            </a:extLst>
          </p:cNvPr>
          <p:cNvSpPr/>
          <p:nvPr userDrawn="1"/>
        </p:nvSpPr>
        <p:spPr>
          <a:xfrm rot="5400000">
            <a:off x="1308232" y="2004972"/>
            <a:ext cx="3593592" cy="2880360"/>
          </a:xfrm>
          <a:prstGeom prst="hexagon">
            <a:avLst>
              <a:gd name="adj" fmla="val 31211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1" name="Текст 47" descr="Щелкните значок, чтобы добавить фото">
            <a:extLst>
              <a:ext uri="{FF2B5EF4-FFF2-40B4-BE49-F238E27FC236}">
                <a16:creationId xmlns:a16="http://schemas.microsoft.com/office/drawing/2014/main" id="{B264F104-ED4D-9A7F-E598-295893E05B7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319235" y="2911781"/>
            <a:ext cx="1570612" cy="1070829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ctr">
              <a:lnSpc>
                <a:spcPct val="113000"/>
              </a:lnSpc>
              <a:buNone/>
              <a:defRPr lang="ru-RU" sz="1800" b="1" cap="all" baseline="0">
                <a:solidFill>
                  <a:schemeClr val="accent6"/>
                </a:solidFill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Образец заголовка </a:t>
            </a:r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7A084A88-6A62-9495-6CFE-1127D5CAAAB2}"/>
              </a:ext>
            </a:extLst>
          </p:cNvPr>
          <p:cNvSpPr>
            <a:spLocks noGrp="1"/>
          </p:cNvSpPr>
          <p:nvPr>
            <p:ph type="pic" sz="quarter" idx="47"/>
          </p:nvPr>
        </p:nvSpPr>
        <p:spPr>
          <a:xfrm>
            <a:off x="581710" y="555648"/>
            <a:ext cx="5045662" cy="5783096"/>
          </a:xfrm>
          <a:custGeom>
            <a:avLst/>
            <a:gdLst>
              <a:gd name="connsiteX0" fmla="*/ 2523318 w 5045662"/>
              <a:gd name="connsiteY0" fmla="*/ 1092708 h 5783096"/>
              <a:gd name="connsiteX1" fmla="*/ 1083139 w 5045662"/>
              <a:gd name="connsiteY1" fmla="*/ 1991697 h 5783096"/>
              <a:gd name="connsiteX2" fmla="*/ 1083139 w 5045662"/>
              <a:gd name="connsiteY2" fmla="*/ 3787311 h 5783096"/>
              <a:gd name="connsiteX3" fmla="*/ 2523318 w 5045662"/>
              <a:gd name="connsiteY3" fmla="*/ 4686300 h 5783096"/>
              <a:gd name="connsiteX4" fmla="*/ 3963497 w 5045662"/>
              <a:gd name="connsiteY4" fmla="*/ 3787311 h 5783096"/>
              <a:gd name="connsiteX5" fmla="*/ 3963497 w 5045662"/>
              <a:gd name="connsiteY5" fmla="*/ 1991697 h 5783096"/>
              <a:gd name="connsiteX6" fmla="*/ 2470122 w 5045662"/>
              <a:gd name="connsiteY6" fmla="*/ 0 h 5783096"/>
              <a:gd name="connsiteX7" fmla="*/ 5037208 w 5045662"/>
              <a:gd name="connsiteY7" fmla="*/ 1458369 h 5783096"/>
              <a:gd name="connsiteX8" fmla="*/ 5045662 w 5045662"/>
              <a:gd name="connsiteY8" fmla="*/ 4339769 h 5783096"/>
              <a:gd name="connsiteX9" fmla="*/ 2561576 w 5045662"/>
              <a:gd name="connsiteY9" fmla="*/ 5783096 h 5783096"/>
              <a:gd name="connsiteX10" fmla="*/ 24164 w 5045662"/>
              <a:gd name="connsiteY10" fmla="*/ 4354881 h 5783096"/>
              <a:gd name="connsiteX11" fmla="*/ 0 w 5045662"/>
              <a:gd name="connsiteY11" fmla="*/ 1453765 h 5783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45662" h="5783096">
                <a:moveTo>
                  <a:pt x="2523318" y="1092708"/>
                </a:moveTo>
                <a:lnTo>
                  <a:pt x="1083139" y="1991697"/>
                </a:lnTo>
                <a:lnTo>
                  <a:pt x="1083139" y="3787311"/>
                </a:lnTo>
                <a:lnTo>
                  <a:pt x="2523318" y="4686300"/>
                </a:lnTo>
                <a:lnTo>
                  <a:pt x="3963497" y="3787311"/>
                </a:lnTo>
                <a:lnTo>
                  <a:pt x="3963497" y="1991697"/>
                </a:lnTo>
                <a:close/>
                <a:moveTo>
                  <a:pt x="2470122" y="0"/>
                </a:moveTo>
                <a:lnTo>
                  <a:pt x="5037208" y="1458369"/>
                </a:lnTo>
                <a:cubicBezTo>
                  <a:pt x="5040026" y="2418836"/>
                  <a:pt x="5042844" y="3379302"/>
                  <a:pt x="5045662" y="4339769"/>
                </a:cubicBezTo>
                <a:lnTo>
                  <a:pt x="2561576" y="5783096"/>
                </a:lnTo>
                <a:lnTo>
                  <a:pt x="24164" y="4354881"/>
                </a:lnTo>
                <a:lnTo>
                  <a:pt x="0" y="1453765"/>
                </a:lnTo>
                <a:close/>
              </a:path>
            </a:pathLst>
          </a:custGeom>
        </p:spPr>
        <p:txBody>
          <a:bodyPr wrap="square" tIns="457200" rtlCol="0">
            <a:noAutofit/>
          </a:bodyPr>
          <a:lstStyle>
            <a:lvl1pPr marL="0" indent="0" algn="ctr">
              <a:buNone/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Вставка рисунка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7711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42BC57-1D8D-9F59-24F9-1E8232279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829" y="507076"/>
            <a:ext cx="10515600" cy="1115434"/>
          </a:xfrm>
        </p:spPr>
        <p:txBody>
          <a:bodyPr rtlCol="0"/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</a:p>
        </p:txBody>
      </p:sp>
      <p:sp>
        <p:nvSpPr>
          <p:cNvPr id="11" name="Контент 47">
            <a:extLst>
              <a:ext uri="{FF2B5EF4-FFF2-40B4-BE49-F238E27FC236}">
                <a16:creationId xmlns:a16="http://schemas.microsoft.com/office/drawing/2014/main" id="{561744A6-D3EA-42C3-8E71-3BB8BA1E6149}"/>
              </a:ext>
            </a:extLst>
          </p:cNvPr>
          <p:cNvSpPr>
            <a:spLocks noGrp="1"/>
          </p:cNvSpPr>
          <p:nvPr>
            <p:ph type="chart" sz="quarter" idx="27" hasCustomPrompt="1"/>
          </p:nvPr>
        </p:nvSpPr>
        <p:spPr>
          <a:xfrm>
            <a:off x="587829" y="1622510"/>
            <a:ext cx="10889796" cy="4155757"/>
          </a:xfrm>
          <a:prstGeom prst="rect">
            <a:avLst/>
          </a:prstGeom>
        </p:spPr>
        <p:txBody>
          <a:bodyPr rtlCol="0"/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Щелкните, чтобы изменить стиль образца текста</a:t>
            </a:r>
            <a:endParaRPr lang="ru-RU" altLang="en-US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1C82179-6F61-D1EC-D800-74B748B37F0E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 rtlCol="0"/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Заголовок презентации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803A51-0211-9F66-D20B-444BC94AA39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 rtlCol="0"/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2676827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контент с оформл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4">
            <a:extLst>
              <a:ext uri="{FF2B5EF4-FFF2-40B4-BE49-F238E27FC236}">
                <a16:creationId xmlns:a16="http://schemas.microsoft.com/office/drawing/2014/main" id="{05751864-B11A-0286-13EA-2AC2A2C8D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709" y="721538"/>
            <a:ext cx="10889796" cy="14189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Таблица">
            <a:extLst>
              <a:ext uri="{FF2B5EF4-FFF2-40B4-BE49-F238E27FC236}">
                <a16:creationId xmlns:a16="http://schemas.microsoft.com/office/drawing/2014/main" id="{CFC5FF09-DE50-4155-81A0-5DD9B700F205}"/>
              </a:ext>
            </a:extLst>
          </p:cNvPr>
          <p:cNvSpPr>
            <a:spLocks noGrp="1"/>
          </p:cNvSpPr>
          <p:nvPr>
            <p:ph type="tbl" sz="quarter" idx="27" hasCustomPrompt="1"/>
          </p:nvPr>
        </p:nvSpPr>
        <p:spPr>
          <a:xfrm>
            <a:off x="581709" y="1614198"/>
            <a:ext cx="10889796" cy="4317856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Щелкните, чтобы изменить стиль образца текста</a:t>
            </a:r>
            <a:endParaRPr lang="ru-RU" altLang="en-US"/>
          </a:p>
        </p:txBody>
      </p:sp>
      <p:sp>
        <p:nvSpPr>
          <p:cNvPr id="9" name="Полилиния: Фигура 5">
            <a:extLst>
              <a:ext uri="{FF2B5EF4-FFF2-40B4-BE49-F238E27FC236}">
                <a16:creationId xmlns:a16="http://schemas.microsoft.com/office/drawing/2014/main" id="{3F619E6B-153E-B522-47EB-4104C405736C}"/>
              </a:ext>
            </a:extLst>
          </p:cNvPr>
          <p:cNvSpPr/>
          <p:nvPr userDrawn="1"/>
        </p:nvSpPr>
        <p:spPr>
          <a:xfrm>
            <a:off x="10551278" y="4665388"/>
            <a:ext cx="603952" cy="681742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687A7B3D-E004-6D6A-5979-8F1BADBC9237}"/>
              </a:ext>
            </a:extLst>
          </p:cNvPr>
          <p:cNvSpPr/>
          <p:nvPr userDrawn="1"/>
        </p:nvSpPr>
        <p:spPr>
          <a:xfrm>
            <a:off x="10524774" y="5146146"/>
            <a:ext cx="1667226" cy="1711855"/>
          </a:xfrm>
          <a:custGeom>
            <a:avLst/>
            <a:gdLst>
              <a:gd name="connsiteX0" fmla="*/ 998834 w 1667226"/>
              <a:gd name="connsiteY0" fmla="*/ 0 h 1711855"/>
              <a:gd name="connsiteX1" fmla="*/ 1667226 w 1667226"/>
              <a:gd name="connsiteY1" fmla="*/ 373790 h 1711855"/>
              <a:gd name="connsiteX2" fmla="*/ 1667226 w 1667226"/>
              <a:gd name="connsiteY2" fmla="*/ 1711855 h 1711855"/>
              <a:gd name="connsiteX3" fmla="*/ 48502 w 1667226"/>
              <a:gd name="connsiteY3" fmla="*/ 1711855 h 1711855"/>
              <a:gd name="connsiteX4" fmla="*/ 0 w 1667226"/>
              <a:gd name="connsiteY4" fmla="*/ 1684915 h 1711855"/>
              <a:gd name="connsiteX5" fmla="*/ 0 w 1667226"/>
              <a:gd name="connsiteY5" fmla="*/ 564300 h 171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7226" h="1711855">
                <a:moveTo>
                  <a:pt x="998834" y="0"/>
                </a:moveTo>
                <a:lnTo>
                  <a:pt x="1667226" y="373790"/>
                </a:lnTo>
                <a:lnTo>
                  <a:pt x="1667226" y="1711855"/>
                </a:lnTo>
                <a:lnTo>
                  <a:pt x="48502" y="1711855"/>
                </a:lnTo>
                <a:lnTo>
                  <a:pt x="0" y="1684915"/>
                </a:lnTo>
                <a:lnTo>
                  <a:pt x="0" y="564300"/>
                </a:lnTo>
                <a:close/>
              </a:path>
            </a:pathLst>
          </a:cu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>
              <a:solidFill>
                <a:schemeClr val="accent6"/>
              </a:solidFill>
            </a:endParaRPr>
          </a:p>
        </p:txBody>
      </p:sp>
      <p:sp>
        <p:nvSpPr>
          <p:cNvPr id="13" name="Полилиния: Фигура 11">
            <a:extLst>
              <a:ext uri="{FF2B5EF4-FFF2-40B4-BE49-F238E27FC236}">
                <a16:creationId xmlns:a16="http://schemas.microsoft.com/office/drawing/2014/main" id="{A4CA3A93-BDBF-112D-54A0-05BF6B06BCC1}"/>
              </a:ext>
            </a:extLst>
          </p:cNvPr>
          <p:cNvSpPr/>
          <p:nvPr userDrawn="1"/>
        </p:nvSpPr>
        <p:spPr>
          <a:xfrm>
            <a:off x="10177285" y="5347130"/>
            <a:ext cx="748554" cy="856361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5F7A154B-D8F5-C1FB-307D-496380875BD1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r>
              <a:rPr lang="ru-RU"/>
              <a:t>Название презентации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728715E-D2CE-A33E-1A28-4E627F239BB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 rtlCol="0">
            <a:noAutofit/>
          </a:bodyPr>
          <a:lstStyle>
            <a:lvl1pPr>
              <a:defRPr lang="ru-RU">
                <a:solidFill>
                  <a:schemeClr val="accent6"/>
                </a:solidFill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</p:spTree>
    <p:extLst>
      <p:ext uri="{BB962C8B-B14F-4D97-AF65-F5344CB8AC3E}">
        <p14:creationId xmlns:p14="http://schemas.microsoft.com/office/powerpoint/2010/main" val="2121256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8BF58E95-E9E1-28E6-FB2F-DE80889223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9079" y="1856195"/>
            <a:ext cx="4518122" cy="1688906"/>
          </a:xfrm>
        </p:spPr>
        <p:txBody>
          <a:bodyPr rtlCol="0" anchor="b">
            <a:noAutofit/>
          </a:bodyPr>
          <a:lstStyle>
            <a:lvl1pPr>
              <a:defRPr lang="ru-RU" sz="2700">
                <a:latin typeface="+mn-lt"/>
              </a:defRPr>
            </a:lvl1pPr>
          </a:lstStyle>
          <a:p>
            <a:pPr rtl="0"/>
            <a:r>
              <a:rPr lang="ru-RU"/>
              <a:t>Щелкните, чтобы изменить стиль текста</a:t>
            </a:r>
          </a:p>
        </p:txBody>
      </p:sp>
      <p:pic>
        <p:nvPicPr>
          <p:cNvPr id="12" name="Picture 2" descr="Лист бумаги пнг Изображения – скачать бесплатно на Freepik">
            <a:extLst>
              <a:ext uri="{FF2B5EF4-FFF2-40B4-BE49-F238E27FC236}">
                <a16:creationId xmlns:a16="http://schemas.microsoft.com/office/drawing/2014/main" id="{D30C4BDD-8E99-45D8-9A53-5B8AB0E484B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990" l="0" r="99042">
                        <a14:foregroundMark x1="6070" y1="17677" x2="10703" y2="47475"/>
                        <a14:foregroundMark x1="10703" y1="47475" x2="21246" y2="69192"/>
                        <a14:foregroundMark x1="21246" y1="69192" x2="74760" y2="91414"/>
                        <a14:foregroundMark x1="74760" y1="91414" x2="83387" y2="91667"/>
                        <a14:foregroundMark x1="83387" y1="91667" x2="68530" y2="79798"/>
                        <a14:foregroundMark x1="68530" y1="79798" x2="2716" y2="88636"/>
                        <a14:foregroundMark x1="2716" y1="88636" x2="2716" y2="88889"/>
                        <a14:foregroundMark x1="14696" y1="91414" x2="23003" y2="90909"/>
                        <a14:foregroundMark x1="23003" y1="90909" x2="79872" y2="92172"/>
                        <a14:foregroundMark x1="78754" y1="83333" x2="97125" y2="86616"/>
                        <a14:foregroundMark x1="97125" y1="86616" x2="99201" y2="85101"/>
                        <a14:foregroundMark x1="90895" y1="93434" x2="92492" y2="98990"/>
                        <a14:foregroundMark x1="4473" y1="11364" x2="0" y2="0"/>
                        <a14:foregroundMark x1="0" y1="0" x2="0" y2="0"/>
                      </a14:backgroundRemoval>
                    </a14:imgEffect>
                    <a14:imgEffect>
                      <a14:brightnessContrast bright="35000" contrast="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67699" y="4113811"/>
            <a:ext cx="3924300" cy="248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дзаголовок 47">
            <a:extLst>
              <a:ext uri="{FF2B5EF4-FFF2-40B4-BE49-F238E27FC236}">
                <a16:creationId xmlns:a16="http://schemas.microsoft.com/office/drawing/2014/main" id="{3B45AD65-2B81-A368-E5F0-5C61D0B1DFE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095999" y="3695015"/>
            <a:ext cx="4672693" cy="1688906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>
              <a:lnSpc>
                <a:spcPct val="100000"/>
              </a:lnSpc>
              <a:buNone/>
              <a:defRPr lang="ru-RU" sz="1500" b="0">
                <a:solidFill>
                  <a:schemeClr val="accent4"/>
                </a:solidFill>
                <a:latin typeface="+mn-lt"/>
              </a:defRPr>
            </a:lvl1pPr>
            <a:lvl2pPr>
              <a:defRPr lang="ru-RU" sz="1000"/>
            </a:lvl2pPr>
            <a:lvl3pPr>
              <a:defRPr lang="ru-RU" sz="900"/>
            </a:lvl3pPr>
            <a:lvl4pPr>
              <a:defRPr lang="ru-RU" sz="800"/>
            </a:lvl4pPr>
            <a:lvl5pPr>
              <a:defRPr lang="ru-RU" sz="800"/>
            </a:lvl5pPr>
          </a:lstStyle>
          <a:p>
            <a:pPr lvl="0" rtl="0"/>
            <a:r>
              <a:rPr lang="ru-RU"/>
              <a:t>Щелкните, чтобы изменить стили текста образца слайда </a:t>
            </a:r>
          </a:p>
        </p:txBody>
      </p:sp>
      <p:sp>
        <p:nvSpPr>
          <p:cNvPr id="6" name="Полилиния: Фигура 7">
            <a:extLst>
              <a:ext uri="{FF2B5EF4-FFF2-40B4-BE49-F238E27FC236}">
                <a16:creationId xmlns:a16="http://schemas.microsoft.com/office/drawing/2014/main" id="{86BA1075-E23C-4BC9-8F67-B2E408F864D2}"/>
              </a:ext>
            </a:extLst>
          </p:cNvPr>
          <p:cNvSpPr/>
          <p:nvPr userDrawn="1"/>
        </p:nvSpPr>
        <p:spPr>
          <a:xfrm>
            <a:off x="362150" y="3955797"/>
            <a:ext cx="1482107" cy="1695238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  <p:sp>
        <p:nvSpPr>
          <p:cNvPr id="4" name="Полилиния: Фигура 5">
            <a:extLst>
              <a:ext uri="{FF2B5EF4-FFF2-40B4-BE49-F238E27FC236}">
                <a16:creationId xmlns:a16="http://schemas.microsoft.com/office/drawing/2014/main" id="{0CA4AA19-0D07-46AB-AC12-64054BBBB499}"/>
              </a:ext>
            </a:extLst>
          </p:cNvPr>
          <p:cNvSpPr/>
          <p:nvPr userDrawn="1"/>
        </p:nvSpPr>
        <p:spPr>
          <a:xfrm>
            <a:off x="3343905" y="346961"/>
            <a:ext cx="1652337" cy="1767714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dirty="0"/>
          </a:p>
        </p:txBody>
      </p:sp>
      <p:sp>
        <p:nvSpPr>
          <p:cNvPr id="5" name="Полилиния: Фигура 6">
            <a:extLst>
              <a:ext uri="{FF2B5EF4-FFF2-40B4-BE49-F238E27FC236}">
                <a16:creationId xmlns:a16="http://schemas.microsoft.com/office/drawing/2014/main" id="{DF781D9E-0DF5-4DDA-84E6-35DFB054158C}"/>
              </a:ext>
            </a:extLst>
          </p:cNvPr>
          <p:cNvSpPr/>
          <p:nvPr userDrawn="1"/>
        </p:nvSpPr>
        <p:spPr>
          <a:xfrm>
            <a:off x="907546" y="1074821"/>
            <a:ext cx="3691885" cy="4225277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  <a:gd name="connsiteX0" fmla="*/ 2187388 w 4387647"/>
              <a:gd name="connsiteY0" fmla="*/ 0 h 5032188"/>
              <a:gd name="connsiteX1" fmla="*/ 4386729 w 4387647"/>
              <a:gd name="connsiteY1" fmla="*/ 1261035 h 5032188"/>
              <a:gd name="connsiteX2" fmla="*/ 4384192 w 4387647"/>
              <a:gd name="connsiteY2" fmla="*/ 3783287 h 5032188"/>
              <a:gd name="connsiteX3" fmla="*/ 2193365 w 4387647"/>
              <a:gd name="connsiteY3" fmla="*/ 5032188 h 5032188"/>
              <a:gd name="connsiteX4" fmla="*/ 0 w 4387647"/>
              <a:gd name="connsiteY4" fmla="*/ 3783106 h 5032188"/>
              <a:gd name="connsiteX5" fmla="*/ 0 w 4387647"/>
              <a:gd name="connsiteY5" fmla="*/ 1267012 h 5032188"/>
              <a:gd name="connsiteX6" fmla="*/ 2187388 w 4387647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7647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algn="ctr" rtl="0"/>
            <a:endParaRPr lang="ru-RU" sz="1600" dirty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8ED455D4-27F3-B6AD-2A20-7475F307E5E4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 rtlCol="0">
            <a:noAutofit/>
          </a:bodyPr>
          <a:lstStyle>
            <a:defPPr>
              <a:defRPr lang="ru-RU"/>
            </a:defPPr>
          </a:lstStyle>
          <a:p>
            <a:pPr rtl="0"/>
            <a:fld id="{47FEACEE-25B4-4A2D-B147-27296E36371D}" type="slidenum">
              <a:rPr lang="ru-RU" altLang="zh-CN" noProof="0" smtClean="0"/>
              <a:pPr/>
              <a:t>‹#›</a:t>
            </a:fld>
            <a:endParaRPr lang="ru-RU" altLang="zh-CN" noProof="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F439512-6ABC-4732-B712-14D9F55AB5C5}"/>
              </a:ext>
            </a:extLst>
          </p:cNvPr>
          <p:cNvSpPr/>
          <p:nvPr userDrawn="1"/>
        </p:nvSpPr>
        <p:spPr>
          <a:xfrm>
            <a:off x="0" y="6069831"/>
            <a:ext cx="8953500" cy="526444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: Фигура 11">
            <a:extLst>
              <a:ext uri="{FF2B5EF4-FFF2-40B4-BE49-F238E27FC236}">
                <a16:creationId xmlns:a16="http://schemas.microsoft.com/office/drawing/2014/main" id="{B2A4CA75-D17E-243B-9C56-A63C75AF6D56}"/>
              </a:ext>
            </a:extLst>
          </p:cNvPr>
          <p:cNvSpPr/>
          <p:nvPr userDrawn="1"/>
        </p:nvSpPr>
        <p:spPr>
          <a:xfrm>
            <a:off x="3739815" y="4896579"/>
            <a:ext cx="851980" cy="974683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5641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нт 47">
            <a:extLst>
              <a:ext uri="{FF2B5EF4-FFF2-40B4-BE49-F238E27FC236}">
                <a16:creationId xmlns:a16="http://schemas.microsoft.com/office/drawing/2014/main" id="{28B6388A-37D2-4382-A7FC-9B9A76BDE8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94169" y="6217920"/>
            <a:ext cx="458592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ru-RU" sz="1200">
                <a:solidFill>
                  <a:schemeClr val="accent6"/>
                </a:solidFill>
                <a:latin typeface="+mn-lt"/>
              </a:defRPr>
            </a:lvl1pPr>
          </a:lstStyle>
          <a:p>
            <a:pPr rtl="0"/>
            <a:fld id="{47FEACEE-25B4-4A2D-B147-27296E36371D}" type="slidenum">
              <a:rPr lang="ru-RU" altLang="zh-CN" smtClean="0"/>
              <a:pPr/>
              <a:t>‹#›</a:t>
            </a:fld>
            <a:endParaRPr lang="ru-RU" altLang="zh-CN" dirty="0"/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18CB8A3D-9A54-FD7C-F6A5-B33E6C891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38A7675-78A2-B642-22AF-B98514C68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</a:lstStyle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176125D-E69D-E2ED-1549-3D67DBD487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632" y="621792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ru-RU" sz="1200">
                <a:solidFill>
                  <a:schemeClr val="accent6"/>
                </a:solidFill>
                <a:latin typeface="+mn-lt"/>
              </a:defRPr>
            </a:lvl1pPr>
          </a:lstStyle>
          <a:p>
            <a:pPr rtl="0"/>
            <a:r>
              <a:rPr lang="ru-RU" dirty="0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2020574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  <p:sldLayoutId id="2147483670" r:id="rId3"/>
    <p:sldLayoutId id="2147483652" r:id="rId4"/>
    <p:sldLayoutId id="2147483651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8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RU" sz="44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ru-RU" sz="2000" kern="1200">
          <a:solidFill>
            <a:schemeClr val="accent6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000" kern="1200">
          <a:solidFill>
            <a:schemeClr val="accent6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000" kern="1200">
          <a:solidFill>
            <a:schemeClr val="accent6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000" kern="1200">
          <a:solidFill>
            <a:schemeClr val="accent6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2000" kern="1200">
          <a:solidFill>
            <a:schemeClr val="accent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3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640" userDrawn="1">
          <p15:clr>
            <a:srgbClr val="F26B43"/>
          </p15:clr>
        </p15:guide>
        <p15:guide id="4" pos="1656" userDrawn="1">
          <p15:clr>
            <a:srgbClr val="F26B43"/>
          </p15:clr>
        </p15:guide>
        <p15:guide id="5" pos="52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6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5.jpeg"/><Relationship Id="rId7" Type="http://schemas.openxmlformats.org/officeDocument/2006/relationships/image" Target="../media/image48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jpeg"/><Relationship Id="rId10" Type="http://schemas.openxmlformats.org/officeDocument/2006/relationships/image" Target="../media/image51.png"/><Relationship Id="rId4" Type="http://schemas.openxmlformats.org/officeDocument/2006/relationships/image" Target="../media/image18.png"/><Relationship Id="rId9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hyperlink" Target="https://pl-edu.ru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8C88B4D-F554-49C2-A23C-DFE94D4C835B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 rotWithShape="1">
          <a:blip r:embed="rId3"/>
          <a:srcRect l="28266" r="28266"/>
          <a:stretch/>
        </p:blipFill>
        <p:spPr>
          <a:xfrm>
            <a:off x="7069554" y="1044524"/>
            <a:ext cx="4405503" cy="5066346"/>
          </a:xfrm>
        </p:spPr>
      </p:pic>
      <p:sp>
        <p:nvSpPr>
          <p:cNvPr id="10" name="Полилиния: Фигура 11">
            <a:extLst>
              <a:ext uri="{FF2B5EF4-FFF2-40B4-BE49-F238E27FC236}">
                <a16:creationId xmlns:a16="http://schemas.microsoft.com/office/drawing/2014/main" id="{01A79B69-242C-3AEB-4A42-7A606A54C6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045957" y="388489"/>
            <a:ext cx="1637958" cy="187385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6199D7">
              <a:alpha val="31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pic>
        <p:nvPicPr>
          <p:cNvPr id="1026" name="Picture 2" descr="Программирование — что это такое простыми словами">
            <a:extLst>
              <a:ext uri="{FF2B5EF4-FFF2-40B4-BE49-F238E27FC236}">
                <a16:creationId xmlns:a16="http://schemas.microsoft.com/office/drawing/2014/main" id="{EEAB5CA6-E521-4338-AE68-C9BCADE889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1" b="6634"/>
          <a:stretch/>
        </p:blipFill>
        <p:spPr bwMode="auto">
          <a:xfrm flipH="1">
            <a:off x="0" y="1360686"/>
            <a:ext cx="7069554" cy="3665371"/>
          </a:xfrm>
          <a:prstGeom prst="snipRoundRect">
            <a:avLst>
              <a:gd name="adj1" fmla="val 28018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олилиния: Фигура 11">
            <a:extLst>
              <a:ext uri="{FF2B5EF4-FFF2-40B4-BE49-F238E27FC236}">
                <a16:creationId xmlns:a16="http://schemas.microsoft.com/office/drawing/2014/main" id="{E5D4DE6D-89C8-6FFF-287D-3F3BAD416C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15368" y="4237011"/>
            <a:ext cx="1637958" cy="187385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50196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5" name="Текст 8">
            <a:extLst>
              <a:ext uri="{FF2B5EF4-FFF2-40B4-BE49-F238E27FC236}">
                <a16:creationId xmlns:a16="http://schemas.microsoft.com/office/drawing/2014/main" id="{0F9190EC-324C-4097-A414-186A5A743A80}"/>
              </a:ext>
            </a:extLst>
          </p:cNvPr>
          <p:cNvSpPr txBox="1">
            <a:spLocks/>
          </p:cNvSpPr>
          <p:nvPr/>
        </p:nvSpPr>
        <p:spPr>
          <a:xfrm>
            <a:off x="893446" y="5342219"/>
            <a:ext cx="5794829" cy="140379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err="1"/>
              <a:t>Хазиева</a:t>
            </a:r>
            <a:r>
              <a:rPr lang="ru-RU" sz="2400" dirty="0"/>
              <a:t> Наталья Юрьевна,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педагог дополнительного образования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МБОУ ДО «Дом детского творчества»</a:t>
            </a:r>
          </a:p>
        </p:txBody>
      </p:sp>
    </p:spTree>
    <p:extLst>
      <p:ext uri="{BB962C8B-B14F-4D97-AF65-F5344CB8AC3E}">
        <p14:creationId xmlns:p14="http://schemas.microsoft.com/office/powerpoint/2010/main" val="2957977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DE3F564-F90F-4C02-BAD0-4E9534E8E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149" y="-257577"/>
            <a:ext cx="9499567" cy="753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9601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A98D7B4-4144-4F95-88C7-516A80245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438" y="0"/>
            <a:ext cx="8911123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6116A2F-6E7C-42D6-B4C2-130B81E6DFF5}"/>
              </a:ext>
            </a:extLst>
          </p:cNvPr>
          <p:cNvSpPr/>
          <p:nvPr/>
        </p:nvSpPr>
        <p:spPr>
          <a:xfrm>
            <a:off x="3168203" y="257577"/>
            <a:ext cx="450760" cy="58062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4CD7F3-AE92-49B2-8AAF-0746AF6140DB}"/>
              </a:ext>
            </a:extLst>
          </p:cNvPr>
          <p:cNvSpPr txBox="1"/>
          <p:nvPr/>
        </p:nvSpPr>
        <p:spPr>
          <a:xfrm>
            <a:off x="723319" y="1583341"/>
            <a:ext cx="3101125" cy="2031325"/>
          </a:xfrm>
          <a:prstGeom prst="wedgeRectCallout">
            <a:avLst>
              <a:gd name="adj1" fmla="val 33751"/>
              <a:gd name="adj2" fmla="val -96404"/>
            </a:avLst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ru-RU" sz="1800" dirty="0">
                <a:latin typeface="Posterama" panose="020B0504020200020000" pitchFamily="34" charset="0"/>
                <a:ea typeface="微软雅黑"/>
                <a:cs typeface="Posterama" panose="020B0504020200020000" pitchFamily="34" charset="0"/>
              </a:rPr>
              <a:t>Чтобы разместить на лист исполнителя, необходимо нажать на кнопку «Новорожденная черепашка» и разместить ее на лист, в то место, где вы хотите ее видеть.</a:t>
            </a:r>
          </a:p>
        </p:txBody>
      </p:sp>
    </p:spTree>
    <p:extLst>
      <p:ext uri="{BB962C8B-B14F-4D97-AF65-F5344CB8AC3E}">
        <p14:creationId xmlns:p14="http://schemas.microsoft.com/office/powerpoint/2010/main" val="3448387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E611A96-571D-4E2B-9998-B323278AE3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6674"/>
            <a:ext cx="9079605" cy="689467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3C8EACE-66BE-40CA-B483-6AED0109D0E4}"/>
              </a:ext>
            </a:extLst>
          </p:cNvPr>
          <p:cNvSpPr/>
          <p:nvPr/>
        </p:nvSpPr>
        <p:spPr>
          <a:xfrm>
            <a:off x="5834130" y="5859887"/>
            <a:ext cx="1609859" cy="69545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6656482-6FB1-4F76-8628-17FB200F48A1}"/>
              </a:ext>
            </a:extLst>
          </p:cNvPr>
          <p:cNvSpPr/>
          <p:nvPr/>
        </p:nvSpPr>
        <p:spPr>
          <a:xfrm>
            <a:off x="6246254" y="4456090"/>
            <a:ext cx="2575774" cy="69545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7A0B5D-0505-4DE0-B86B-74A55A98E9E4}"/>
              </a:ext>
            </a:extLst>
          </p:cNvPr>
          <p:cNvSpPr txBox="1"/>
          <p:nvPr/>
        </p:nvSpPr>
        <p:spPr>
          <a:xfrm>
            <a:off x="8953500" y="2496263"/>
            <a:ext cx="3101125" cy="1200329"/>
          </a:xfrm>
          <a:prstGeom prst="wedgeRectCallout">
            <a:avLst>
              <a:gd name="adj1" fmla="val -65920"/>
              <a:gd name="adj2" fmla="val 138571"/>
            </a:avLst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ru-RU" sz="1800" dirty="0">
                <a:latin typeface="Posterama" panose="020B0504020200020000" pitchFamily="34" charset="0"/>
                <a:ea typeface="微软雅黑"/>
                <a:cs typeface="Posterama" panose="020B0504020200020000" pitchFamily="34" charset="0"/>
              </a:rPr>
              <a:t>Один щелчок правой кнопки мыши по свободной ячейке в разделе Формы </a:t>
            </a:r>
          </a:p>
        </p:txBody>
      </p:sp>
    </p:spTree>
    <p:extLst>
      <p:ext uri="{BB962C8B-B14F-4D97-AF65-F5344CB8AC3E}">
        <p14:creationId xmlns:p14="http://schemas.microsoft.com/office/powerpoint/2010/main" val="3089770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C89BDF9-57E6-4142-BE02-71925E2A8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009" y="0"/>
            <a:ext cx="88679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571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4B1E88-E1AC-4A5B-BBC4-180DFFAB3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3297" y="0"/>
            <a:ext cx="8965406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9E15961-7381-4A77-A563-948E6F212E68}"/>
              </a:ext>
            </a:extLst>
          </p:cNvPr>
          <p:cNvSpPr/>
          <p:nvPr/>
        </p:nvSpPr>
        <p:spPr>
          <a:xfrm>
            <a:off x="8448541" y="631065"/>
            <a:ext cx="504959" cy="5548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38757FC-CB00-4079-AE11-3A998532EE21}"/>
              </a:ext>
            </a:extLst>
          </p:cNvPr>
          <p:cNvSpPr/>
          <p:nvPr/>
        </p:nvSpPr>
        <p:spPr>
          <a:xfrm>
            <a:off x="8448541" y="1712890"/>
            <a:ext cx="504959" cy="5548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BD4C85E-B934-43AA-9300-239A64947678}"/>
              </a:ext>
            </a:extLst>
          </p:cNvPr>
          <p:cNvSpPr/>
          <p:nvPr/>
        </p:nvSpPr>
        <p:spPr>
          <a:xfrm>
            <a:off x="8701020" y="2744272"/>
            <a:ext cx="504959" cy="5548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B38918B-1D25-4E37-8AD2-EBCE8EBC7A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6395"/>
          <a:stretch/>
        </p:blipFill>
        <p:spPr>
          <a:xfrm>
            <a:off x="470079" y="2384425"/>
            <a:ext cx="2681140" cy="273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36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394C20C-0A99-46E9-B872-DD3383906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5443" y="0"/>
            <a:ext cx="8901113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55BCB2A-F4CD-4512-9CD2-C4E09590BB08}"/>
              </a:ext>
            </a:extLst>
          </p:cNvPr>
          <p:cNvSpPr/>
          <p:nvPr/>
        </p:nvSpPr>
        <p:spPr>
          <a:xfrm>
            <a:off x="4005330" y="3580327"/>
            <a:ext cx="504959" cy="5548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B495B35-C0C9-4E99-888A-66741562E82F}"/>
              </a:ext>
            </a:extLst>
          </p:cNvPr>
          <p:cNvSpPr/>
          <p:nvPr/>
        </p:nvSpPr>
        <p:spPr>
          <a:xfrm>
            <a:off x="4868214" y="4481848"/>
            <a:ext cx="504959" cy="5548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349BAF7-C91B-4DE2-849B-6005FE94ADD8}"/>
              </a:ext>
            </a:extLst>
          </p:cNvPr>
          <p:cNvSpPr/>
          <p:nvPr/>
        </p:nvSpPr>
        <p:spPr>
          <a:xfrm>
            <a:off x="5705341" y="3580327"/>
            <a:ext cx="504959" cy="5548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6387C4A-4F19-4D8D-9BC2-71E493248FA4}"/>
              </a:ext>
            </a:extLst>
          </p:cNvPr>
          <p:cNvSpPr/>
          <p:nvPr/>
        </p:nvSpPr>
        <p:spPr>
          <a:xfrm>
            <a:off x="4868213" y="2660560"/>
            <a:ext cx="504959" cy="5548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C0248A2-35F8-4776-B6B1-83B2297453CA}"/>
              </a:ext>
            </a:extLst>
          </p:cNvPr>
          <p:cNvSpPr/>
          <p:nvPr/>
        </p:nvSpPr>
        <p:spPr>
          <a:xfrm>
            <a:off x="5591040" y="283336"/>
            <a:ext cx="504959" cy="5548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BC57DC-6365-4A07-94EF-FECC3B8B7202}"/>
              </a:ext>
            </a:extLst>
          </p:cNvPr>
          <p:cNvSpPr txBox="1"/>
          <p:nvPr/>
        </p:nvSpPr>
        <p:spPr>
          <a:xfrm>
            <a:off x="567743" y="1784260"/>
            <a:ext cx="3101125" cy="923330"/>
          </a:xfrm>
          <a:prstGeom prst="wedgeRectCallout">
            <a:avLst>
              <a:gd name="adj1" fmla="val 57008"/>
              <a:gd name="adj2" fmla="val 122477"/>
            </a:avLst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ru-RU" sz="1800" dirty="0">
                <a:latin typeface="Posterama" panose="020B0504020200020000" pitchFamily="34" charset="0"/>
                <a:ea typeface="微软雅黑"/>
                <a:cs typeface="Posterama" panose="020B0504020200020000" pitchFamily="34" charset="0"/>
              </a:rPr>
              <a:t>С помощью ключевых точек обрежем рисунок до нужного размера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E6E39A-3737-4DE0-8317-8AAD405010B5}"/>
              </a:ext>
            </a:extLst>
          </p:cNvPr>
          <p:cNvSpPr txBox="1"/>
          <p:nvPr/>
        </p:nvSpPr>
        <p:spPr>
          <a:xfrm>
            <a:off x="5422009" y="1183232"/>
            <a:ext cx="3101125" cy="1477328"/>
          </a:xfrm>
          <a:prstGeom prst="wedgeRectCallout">
            <a:avLst>
              <a:gd name="adj1" fmla="val -38926"/>
              <a:gd name="adj2" fmla="val -86747"/>
            </a:avLst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ru-RU" sz="1800" dirty="0">
                <a:latin typeface="Posterama" panose="020B0504020200020000" pitchFamily="34" charset="0"/>
                <a:ea typeface="微软雅黑"/>
                <a:cs typeface="Posterama" panose="020B0504020200020000" pitchFamily="34" charset="0"/>
              </a:rPr>
              <a:t>Стрелочка синего цвета является кнопкой согласия, подтверждения и завершения в данном диалоговом окне.</a:t>
            </a:r>
          </a:p>
        </p:txBody>
      </p:sp>
    </p:spTree>
    <p:extLst>
      <p:ext uri="{BB962C8B-B14F-4D97-AF65-F5344CB8AC3E}">
        <p14:creationId xmlns:p14="http://schemas.microsoft.com/office/powerpoint/2010/main" val="38027297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EB1A88-894C-4318-9404-7D6CB7598F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076" y="0"/>
            <a:ext cx="8911847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E489E3-DDF2-49BD-87DF-AB6F205661FF}"/>
              </a:ext>
            </a:extLst>
          </p:cNvPr>
          <p:cNvSpPr txBox="1"/>
          <p:nvPr/>
        </p:nvSpPr>
        <p:spPr>
          <a:xfrm>
            <a:off x="5181064" y="97128"/>
            <a:ext cx="3101125" cy="1200329"/>
          </a:xfrm>
          <a:prstGeom prst="wedgeRectCallout">
            <a:avLst>
              <a:gd name="adj1" fmla="val 74450"/>
              <a:gd name="adj2" fmla="val 52736"/>
            </a:avLst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ru-RU" sz="1800" dirty="0">
                <a:latin typeface="Posterama" panose="020B0504020200020000" pitchFamily="34" charset="0"/>
                <a:ea typeface="微软雅黑"/>
                <a:cs typeface="Posterama" panose="020B0504020200020000" pitchFamily="34" charset="0"/>
              </a:rPr>
              <a:t>Увеличить размер божьей коровки можно с помощью команды «Увеличься»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F250D9F-A7FB-4D13-ABB6-82A08284FD54}"/>
              </a:ext>
            </a:extLst>
          </p:cNvPr>
          <p:cNvSpPr/>
          <p:nvPr/>
        </p:nvSpPr>
        <p:spPr>
          <a:xfrm>
            <a:off x="8701020" y="678631"/>
            <a:ext cx="504959" cy="5548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7858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D462D75-16DD-4075-B257-7BC37C73D6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316" y="0"/>
            <a:ext cx="8903368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0E132DB-D670-48EA-A54D-CA3078C9E7A5}"/>
              </a:ext>
            </a:extLst>
          </p:cNvPr>
          <p:cNvSpPr/>
          <p:nvPr/>
        </p:nvSpPr>
        <p:spPr>
          <a:xfrm>
            <a:off x="2176485" y="283336"/>
            <a:ext cx="504959" cy="5548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9C8BB3-1DB3-47F6-8D01-C07A5EB8A63B}"/>
              </a:ext>
            </a:extLst>
          </p:cNvPr>
          <p:cNvSpPr txBox="1"/>
          <p:nvPr/>
        </p:nvSpPr>
        <p:spPr>
          <a:xfrm>
            <a:off x="0" y="4266340"/>
            <a:ext cx="3101125" cy="1477328"/>
          </a:xfrm>
          <a:prstGeom prst="wedgeRectCallout">
            <a:avLst>
              <a:gd name="adj1" fmla="val 24615"/>
              <a:gd name="adj2" fmla="val -197776"/>
            </a:avLst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ru-RU" sz="1800" dirty="0">
                <a:latin typeface="Posterama" panose="020B0504020200020000" pitchFamily="34" charset="0"/>
                <a:ea typeface="微软雅黑"/>
                <a:cs typeface="Posterama" panose="020B0504020200020000" pitchFamily="34" charset="0"/>
              </a:rPr>
              <a:t>С помощью инструмента ключ, и последующем нажатии на черепашку открыть окно обучения черепашки. </a:t>
            </a:r>
          </a:p>
        </p:txBody>
      </p:sp>
    </p:spTree>
    <p:extLst>
      <p:ext uri="{BB962C8B-B14F-4D97-AF65-F5344CB8AC3E}">
        <p14:creationId xmlns:p14="http://schemas.microsoft.com/office/powerpoint/2010/main" val="39371424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CDC310-8905-4A8F-8D13-6DAD1CE01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108" y="0"/>
            <a:ext cx="89217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2449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1E627E-7412-43BC-9B35-6F3FD1A9E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748" y="0"/>
            <a:ext cx="8844504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9213D13-A434-4940-9F3A-512272CA9891}"/>
              </a:ext>
            </a:extLst>
          </p:cNvPr>
          <p:cNvSpPr/>
          <p:nvPr/>
        </p:nvSpPr>
        <p:spPr>
          <a:xfrm>
            <a:off x="9465927" y="1829561"/>
            <a:ext cx="504959" cy="5548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738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Иконки для рабочего стола Windows: XP, Vista, 7, 8, 10">
            <a:extLst>
              <a:ext uri="{FF2B5EF4-FFF2-40B4-BE49-F238E27FC236}">
                <a16:creationId xmlns:a16="http://schemas.microsoft.com/office/drawing/2014/main" id="{06C5AF5F-9F72-4804-9F52-5EB24097F1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7" t="3943" r="3557" b="6666"/>
          <a:stretch/>
        </p:blipFill>
        <p:spPr bwMode="auto">
          <a:xfrm>
            <a:off x="5143076" y="1383958"/>
            <a:ext cx="6829880" cy="368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Дети думают Изображения – скачать бесплатно на Freepik">
            <a:extLst>
              <a:ext uri="{FF2B5EF4-FFF2-40B4-BE49-F238E27FC236}">
                <a16:creationId xmlns:a16="http://schemas.microsoft.com/office/drawing/2014/main" id="{14053741-3CF5-4ABA-B704-FEEF64030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432" b="96724" l="3994" r="96006">
                        <a14:foregroundMark x1="33387" y1="24855" x2="35463" y2="37958"/>
                        <a14:foregroundMark x1="35463" y1="37958" x2="41374" y2="47977"/>
                        <a14:foregroundMark x1="41374" y1="47977" x2="43131" y2="49711"/>
                        <a14:foregroundMark x1="45208" y1="29865" x2="49681" y2="40655"/>
                        <a14:foregroundMark x1="49681" y1="40655" x2="50160" y2="43545"/>
                        <a14:foregroundMark x1="67252" y1="21580" x2="77955" y2="18112"/>
                        <a14:foregroundMark x1="77955" y1="18112" x2="84984" y2="19268"/>
                        <a14:foregroundMark x1="90415" y1="18304" x2="61981" y2="47784"/>
                        <a14:foregroundMark x1="61981" y1="47784" x2="57827" y2="58382"/>
                        <a14:foregroundMark x1="57827" y1="58382" x2="58946" y2="69364"/>
                        <a14:foregroundMark x1="58946" y1="69364" x2="68850" y2="69364"/>
                        <a14:foregroundMark x1="68850" y1="69364" x2="75080" y2="60694"/>
                        <a14:foregroundMark x1="75080" y1="60694" x2="76038" y2="49133"/>
                        <a14:foregroundMark x1="76038" y1="49133" x2="66773" y2="45472"/>
                        <a14:foregroundMark x1="36262" y1="12909" x2="27955" y2="7129"/>
                        <a14:foregroundMark x1="27955" y1="7129" x2="27796" y2="7129"/>
                        <a14:foregroundMark x1="54473" y1="7900" x2="58147" y2="4624"/>
                        <a14:foregroundMark x1="74601" y1="16185" x2="87220" y2="20809"/>
                        <a14:foregroundMark x1="87220" y1="20809" x2="89137" y2="22543"/>
                        <a14:foregroundMark x1="81949" y1="12139" x2="81470" y2="39306"/>
                        <a14:foregroundMark x1="78115" y1="10597" x2="78115" y2="37187"/>
                        <a14:foregroundMark x1="78115" y1="37187" x2="78115" y2="37187"/>
                        <a14:foregroundMark x1="79553" y1="11561" x2="79553" y2="32177"/>
                        <a14:foregroundMark x1="81470" y1="8863" x2="80032" y2="30250"/>
                        <a14:foregroundMark x1="80990" y1="15414" x2="77636" y2="26590"/>
                        <a14:foregroundMark x1="77636" y1="26590" x2="77636" y2="26975"/>
                        <a14:foregroundMark x1="81949" y1="12331" x2="74121" y2="33911"/>
                        <a14:foregroundMark x1="41534" y1="76108" x2="38019" y2="95568"/>
                        <a14:foregroundMark x1="15974" y1="45279" x2="3994" y2="42582"/>
                        <a14:foregroundMark x1="79712" y1="25048" x2="79553" y2="19846"/>
                        <a14:foregroundMark x1="35304" y1="55106" x2="35144" y2="72447"/>
                        <a14:foregroundMark x1="73482" y1="14258" x2="86901" y2="31985"/>
                        <a14:foregroundMark x1="89617" y1="23121" x2="96166" y2="29865"/>
                        <a14:foregroundMark x1="33866" y1="94990" x2="34185" y2="96724"/>
                        <a14:foregroundMark x1="80511" y1="32563" x2="79553" y2="16570"/>
                        <a14:foregroundMark x1="83706" y1="16185" x2="74441" y2="26012"/>
                        <a14:foregroundMark x1="82748" y1="14258" x2="74601" y2="28709"/>
                        <a14:foregroundMark x1="80351" y1="17726" x2="77157" y2="28324"/>
                        <a14:foregroundMark x1="77157" y1="28324" x2="76518" y2="29287"/>
                        <a14:foregroundMark x1="80831" y1="16763" x2="78115" y2="29287"/>
                        <a14:foregroundMark x1="79233" y1="15992" x2="77316" y2="33141"/>
                        <a14:foregroundMark x1="72684" y1="10019" x2="80032" y2="23314"/>
                        <a14:foregroundMark x1="77157" y1="13295" x2="79073" y2="33911"/>
                        <a14:foregroundMark x1="85144" y1="17341" x2="74601" y2="314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4704"/>
            <a:ext cx="4906874" cy="4068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8326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E6FEDD3-E69B-4513-8677-0CF8EB837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861" y="53349"/>
            <a:ext cx="8844699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005A855-0CDF-4264-BA37-615E155F5C16}"/>
              </a:ext>
            </a:extLst>
          </p:cNvPr>
          <p:cNvSpPr/>
          <p:nvPr/>
        </p:nvSpPr>
        <p:spPr>
          <a:xfrm>
            <a:off x="2628900" y="2967955"/>
            <a:ext cx="1955979" cy="55486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917FA6-7FDD-46F6-A1B1-A71D5A608237}"/>
              </a:ext>
            </a:extLst>
          </p:cNvPr>
          <p:cNvSpPr txBox="1"/>
          <p:nvPr/>
        </p:nvSpPr>
        <p:spPr>
          <a:xfrm>
            <a:off x="154546" y="5103467"/>
            <a:ext cx="8538693" cy="1477328"/>
          </a:xfrm>
          <a:prstGeom prst="wedgeRectCallout">
            <a:avLst>
              <a:gd name="adj1" fmla="val -8777"/>
              <a:gd name="adj2" fmla="val -178873"/>
            </a:avLst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ru-RU" sz="1800" dirty="0">
                <a:latin typeface="Posterama" panose="020B0504020200020000" pitchFamily="34" charset="0"/>
                <a:ea typeface="微软雅黑"/>
                <a:cs typeface="Posterama" panose="020B0504020200020000" pitchFamily="34" charset="0"/>
              </a:rPr>
              <a:t>С помощью этих стрелок задается как черепашка должна выполнить вашу команду: если нажата кнопка с прямой стрелкой, то черепашка выполнит команду один раз и будет ждать дальнейших указаний. Если кнопка с замкнутой стрелкой, то черепашка будет выполнять указанную команду до тех пор, пока вы ее не остановите. </a:t>
            </a:r>
          </a:p>
        </p:txBody>
      </p:sp>
    </p:spTree>
    <p:extLst>
      <p:ext uri="{BB962C8B-B14F-4D97-AF65-F5344CB8AC3E}">
        <p14:creationId xmlns:p14="http://schemas.microsoft.com/office/powerpoint/2010/main" val="10786388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Kodu Game Lab v1.5.2.0 - торрент, скачать бесплатно русскую версию">
            <a:extLst>
              <a:ext uri="{FF2B5EF4-FFF2-40B4-BE49-F238E27FC236}">
                <a16:creationId xmlns:a16="http://schemas.microsoft.com/office/drawing/2014/main" id="{4AE1011B-28EF-4337-A2E5-62D8269B2C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" r="4977"/>
          <a:stretch/>
        </p:blipFill>
        <p:spPr bwMode="auto">
          <a:xfrm>
            <a:off x="373487" y="203479"/>
            <a:ext cx="3363601" cy="1964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www.infocity.az/wp-content/uploads/2016/09/cc-11.jpg">
            <a:extLst>
              <a:ext uri="{FF2B5EF4-FFF2-40B4-BE49-F238E27FC236}">
                <a16:creationId xmlns:a16="http://schemas.microsoft.com/office/drawing/2014/main" id="{BDF7408F-C282-4A8C-9E75-E49BDA2788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1218" y="4552966"/>
            <a:ext cx="3315366" cy="22102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DD86A9-2D0C-4A99-ABFC-48918F7F41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1762" y="4552966"/>
            <a:ext cx="3453654" cy="2176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 descr="Программирование Scratch - Клуб научно-технического творчества Kulibin.club">
            <a:extLst>
              <a:ext uri="{FF2B5EF4-FFF2-40B4-BE49-F238E27FC236}">
                <a16:creationId xmlns:a16="http://schemas.microsoft.com/office/drawing/2014/main" id="{6E921F13-9D82-43B2-8CE8-DC52574F9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218" y="203479"/>
            <a:ext cx="3315366" cy="1964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ЛогоМиры — купить лицензию, цена на сайте Allsoft">
            <a:extLst>
              <a:ext uri="{FF2B5EF4-FFF2-40B4-BE49-F238E27FC236}">
                <a16:creationId xmlns:a16="http://schemas.microsoft.com/office/drawing/2014/main" id="{FD36F6CF-41F9-4E23-A687-5E1F778AA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914" y="203479"/>
            <a:ext cx="3152454" cy="1964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Кумир для линукс - установка для линукс астра и windows - Инфоучка">
            <a:extLst>
              <a:ext uri="{FF2B5EF4-FFF2-40B4-BE49-F238E27FC236}">
                <a16:creationId xmlns:a16="http://schemas.microsoft.com/office/drawing/2014/main" id="{2466FAB6-EE8C-4B79-880C-ECC4137E8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419" y="2633314"/>
            <a:ext cx="4100192" cy="1757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F81C471-9911-4EAB-8DFB-8EFF1F6A45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9233" y="2426393"/>
            <a:ext cx="2476532" cy="19641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FE271DB-D198-49D2-A028-AFBDF13099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6584" y="4690376"/>
            <a:ext cx="3425835" cy="1964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0BA66A1-D284-4DA0-971C-0D4865624F10}"/>
              </a:ext>
            </a:extLst>
          </p:cNvPr>
          <p:cNvSpPr/>
          <p:nvPr/>
        </p:nvSpPr>
        <p:spPr>
          <a:xfrm>
            <a:off x="2139503" y="5190186"/>
            <a:ext cx="489397" cy="5151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62D3EB6-F48F-45C9-80F9-ED182A225902}"/>
              </a:ext>
            </a:extLst>
          </p:cNvPr>
          <p:cNvSpPr/>
          <p:nvPr/>
        </p:nvSpPr>
        <p:spPr>
          <a:xfrm>
            <a:off x="1339403" y="5164428"/>
            <a:ext cx="489397" cy="5151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C5DC25E-7560-466C-9107-934B56E8A662}"/>
              </a:ext>
            </a:extLst>
          </p:cNvPr>
          <p:cNvSpPr/>
          <p:nvPr/>
        </p:nvSpPr>
        <p:spPr>
          <a:xfrm>
            <a:off x="1315255" y="5938351"/>
            <a:ext cx="489397" cy="5151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FEAEA28-C9EC-4BA3-90E9-D0CA6307B6D5}"/>
              </a:ext>
            </a:extLst>
          </p:cNvPr>
          <p:cNvSpPr/>
          <p:nvPr/>
        </p:nvSpPr>
        <p:spPr>
          <a:xfrm>
            <a:off x="2141112" y="5947573"/>
            <a:ext cx="489397" cy="5151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 descr="codeforchildren | Code.org – free online lessons and curriculum ...">
            <a:extLst>
              <a:ext uri="{FF2B5EF4-FFF2-40B4-BE49-F238E27FC236}">
                <a16:creationId xmlns:a16="http://schemas.microsoft.com/office/drawing/2014/main" id="{63E63088-B905-44BF-BA85-139A39245E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87" y="4649307"/>
            <a:ext cx="3425835" cy="2379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47645A-BB25-4FF6-8A85-7B242CA4D30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66204" y="2433249"/>
            <a:ext cx="2864770" cy="1950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07217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D9F13E1C-F73E-4452-822D-49491F305344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628068" y="3670477"/>
            <a:ext cx="6071234" cy="1133893"/>
          </a:xfrm>
        </p:spPr>
        <p:txBody>
          <a:bodyPr/>
          <a:lstStyle/>
          <a:p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Стив Джобс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— американский предприниматель, изобретатель и промышленный дизайнер, получивший широкое признание в качестве пионера эры информационных технологий</a:t>
            </a:r>
          </a:p>
        </p:txBody>
      </p:sp>
      <p:pic>
        <p:nvPicPr>
          <p:cNvPr id="1026" name="Picture 2" descr="Анкету для трудоустройства Стива Джобса продали за 222 тысячи долларов -  РИА Новости, 25.03.2021">
            <a:extLst>
              <a:ext uri="{FF2B5EF4-FFF2-40B4-BE49-F238E27FC236}">
                <a16:creationId xmlns:a16="http://schemas.microsoft.com/office/drawing/2014/main" id="{B62E8EB4-3E08-4BFB-91D7-01B079B1A1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6" t="3354" r="46670" b="2791"/>
          <a:stretch/>
        </p:blipFill>
        <p:spPr bwMode="auto">
          <a:xfrm>
            <a:off x="1073230" y="1513091"/>
            <a:ext cx="3369077" cy="336907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5">
            <a:extLst>
              <a:ext uri="{FF2B5EF4-FFF2-40B4-BE49-F238E27FC236}">
                <a16:creationId xmlns:a16="http://schemas.microsoft.com/office/drawing/2014/main" id="{26C3C8C7-6A92-4FD2-A9DA-FBB6C9EED08F}"/>
              </a:ext>
            </a:extLst>
          </p:cNvPr>
          <p:cNvSpPr txBox="1">
            <a:spLocks/>
          </p:cNvSpPr>
          <p:nvPr/>
        </p:nvSpPr>
        <p:spPr>
          <a:xfrm>
            <a:off x="5442475" y="1244422"/>
            <a:ext cx="6256827" cy="2184578"/>
          </a:xfrm>
          <a:prstGeom prst="rect">
            <a:avLst/>
          </a:prstGeom>
          <a:solidFill>
            <a:schemeClr val="bg1"/>
          </a:solidFill>
          <a:ln w="57150" cmpd="dbl">
            <a:solidFill>
              <a:schemeClr val="bg2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2700" b="1" kern="1200">
                <a:solidFill>
                  <a:schemeClr val="accent6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«Каждый должен учиться программировать, потому что это учит нас думать»</a:t>
            </a:r>
          </a:p>
        </p:txBody>
      </p:sp>
    </p:spTree>
    <p:extLst>
      <p:ext uri="{BB962C8B-B14F-4D97-AF65-F5344CB8AC3E}">
        <p14:creationId xmlns:p14="http://schemas.microsoft.com/office/powerpoint/2010/main" val="3880057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F3B9C0B-BF61-462A-BD4F-D1A809840672}"/>
              </a:ext>
            </a:extLst>
          </p:cNvPr>
          <p:cNvSpPr txBox="1"/>
          <p:nvPr/>
        </p:nvSpPr>
        <p:spPr>
          <a:xfrm>
            <a:off x="4317102" y="465258"/>
            <a:ext cx="5831447" cy="1085490"/>
          </a:xfrm>
          <a:prstGeom prst="rect">
            <a:avLst/>
          </a:prstGeom>
          <a:solidFill>
            <a:srgbClr val="C9D6E5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800" b="1" dirty="0">
                <a:latin typeface="+mj-lt"/>
                <a:cs typeface="Arial" panose="020B0604020202020204" pitchFamily="34" charset="0"/>
              </a:rPr>
              <a:t>Пиктограмма</a:t>
            </a:r>
            <a:endParaRPr lang="ru-RU" sz="3200" b="1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3074" name="Picture 2" descr="G-18 Пиктограмма тактильная Направление движения (монохром) купить в Москве  | компания Медтехника №1">
            <a:extLst>
              <a:ext uri="{FF2B5EF4-FFF2-40B4-BE49-F238E27FC236}">
                <a16:creationId xmlns:a16="http://schemas.microsoft.com/office/drawing/2014/main" id="{31258959-FAB7-4BA2-B167-FD2F4EDC5B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595" y="808745"/>
            <a:ext cx="1135966" cy="113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E0DE66-FE46-418F-8A6F-2AB7FB612E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2197" y="5608791"/>
            <a:ext cx="856703" cy="792009"/>
          </a:xfrm>
          <a:prstGeom prst="rect">
            <a:avLst/>
          </a:prstGeom>
        </p:spPr>
      </p:pic>
      <p:sp>
        <p:nvSpPr>
          <p:cNvPr id="8" name="Стрелка: штриховая вправо 7">
            <a:extLst>
              <a:ext uri="{FF2B5EF4-FFF2-40B4-BE49-F238E27FC236}">
                <a16:creationId xmlns:a16="http://schemas.microsoft.com/office/drawing/2014/main" id="{FADCD11E-9152-487D-979B-C04C21C00274}"/>
              </a:ext>
            </a:extLst>
          </p:cNvPr>
          <p:cNvSpPr/>
          <p:nvPr/>
        </p:nvSpPr>
        <p:spPr>
          <a:xfrm rot="5400000">
            <a:off x="3583009" y="2137336"/>
            <a:ext cx="1918952" cy="965915"/>
          </a:xfrm>
          <a:prstGeom prst="stripedRightArrow">
            <a:avLst>
              <a:gd name="adj1" fmla="val 44667"/>
              <a:gd name="adj2" fmla="val 72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A78BE1-B568-4715-B90F-0F9FF147AE1A}"/>
              </a:ext>
            </a:extLst>
          </p:cNvPr>
          <p:cNvSpPr txBox="1"/>
          <p:nvPr/>
        </p:nvSpPr>
        <p:spPr>
          <a:xfrm>
            <a:off x="5785298" y="5608791"/>
            <a:ext cx="3332946" cy="837217"/>
          </a:xfrm>
          <a:prstGeom prst="rect">
            <a:avLst/>
          </a:prstGeom>
          <a:solidFill>
            <a:srgbClr val="C9D6E5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>
                <a:latin typeface="+mj-lt"/>
                <a:cs typeface="Arial" panose="020B0604020202020204" pitchFamily="34" charset="0"/>
              </a:rPr>
              <a:t>Понятия</a:t>
            </a:r>
            <a:endParaRPr lang="ru-RU" sz="32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1" name="Стрелка: штриховая вправо 10">
            <a:extLst>
              <a:ext uri="{FF2B5EF4-FFF2-40B4-BE49-F238E27FC236}">
                <a16:creationId xmlns:a16="http://schemas.microsoft.com/office/drawing/2014/main" id="{1BE4CD4B-3B53-404A-B414-180DD3417BA8}"/>
              </a:ext>
            </a:extLst>
          </p:cNvPr>
          <p:cNvSpPr/>
          <p:nvPr/>
        </p:nvSpPr>
        <p:spPr>
          <a:xfrm rot="5400000">
            <a:off x="5622654" y="2946042"/>
            <a:ext cx="3327397" cy="965915"/>
          </a:xfrm>
          <a:prstGeom prst="stripedRightArrow">
            <a:avLst>
              <a:gd name="adj1" fmla="val 44667"/>
              <a:gd name="adj2" fmla="val 72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штриховая вправо 11">
            <a:extLst>
              <a:ext uri="{FF2B5EF4-FFF2-40B4-BE49-F238E27FC236}">
                <a16:creationId xmlns:a16="http://schemas.microsoft.com/office/drawing/2014/main" id="{70C1D9FC-E077-4535-BC07-F387AD338FEB}"/>
              </a:ext>
            </a:extLst>
          </p:cNvPr>
          <p:cNvSpPr/>
          <p:nvPr/>
        </p:nvSpPr>
        <p:spPr>
          <a:xfrm rot="5400000">
            <a:off x="8895229" y="2137337"/>
            <a:ext cx="1918952" cy="965915"/>
          </a:xfrm>
          <a:prstGeom prst="stripedRightArrow">
            <a:avLst>
              <a:gd name="adj1" fmla="val 44667"/>
              <a:gd name="adj2" fmla="val 72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4F4E67-D4AD-4DE8-A0EC-5B00A3399416}"/>
              </a:ext>
            </a:extLst>
          </p:cNvPr>
          <p:cNvSpPr txBox="1"/>
          <p:nvPr/>
        </p:nvSpPr>
        <p:spPr>
          <a:xfrm>
            <a:off x="2876011" y="3697165"/>
            <a:ext cx="3486151" cy="837217"/>
          </a:xfrm>
          <a:prstGeom prst="rect">
            <a:avLst/>
          </a:prstGeom>
          <a:solidFill>
            <a:srgbClr val="C9D6E5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>
                <a:latin typeface="+mj-lt"/>
                <a:cs typeface="Arial" panose="020B0604020202020204" pitchFamily="34" charset="0"/>
              </a:rPr>
              <a:t>Объект</a:t>
            </a:r>
            <a:endParaRPr lang="ru-RU" sz="3200" b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6CE5F8-666C-4E26-8684-76278B761C68}"/>
              </a:ext>
            </a:extLst>
          </p:cNvPr>
          <p:cNvSpPr txBox="1"/>
          <p:nvPr/>
        </p:nvSpPr>
        <p:spPr>
          <a:xfrm>
            <a:off x="8381381" y="3689839"/>
            <a:ext cx="3467182" cy="837217"/>
          </a:xfrm>
          <a:prstGeom prst="rect">
            <a:avLst/>
          </a:prstGeom>
          <a:solidFill>
            <a:srgbClr val="C9D6E5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>
                <a:latin typeface="+mj-lt"/>
                <a:cs typeface="Arial" panose="020B0604020202020204" pitchFamily="34" charset="0"/>
              </a:rPr>
              <a:t>Действия</a:t>
            </a:r>
            <a:endParaRPr lang="ru-RU" sz="2400" b="1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3080" name="Picture 8" descr="F05 знак пожарной безопасности - телефон для использования при пожаре">
            <a:extLst>
              <a:ext uri="{FF2B5EF4-FFF2-40B4-BE49-F238E27FC236}">
                <a16:creationId xmlns:a16="http://schemas.microsoft.com/office/drawing/2014/main" id="{A2E90E6F-00D3-4AB7-9C51-8DF0D2D1A1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945" y="3747387"/>
            <a:ext cx="722120" cy="72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стоп рука знак аварийной код сос - Sign и Symbol Иконки">
            <a:extLst>
              <a:ext uri="{FF2B5EF4-FFF2-40B4-BE49-F238E27FC236}">
                <a16:creationId xmlns:a16="http://schemas.microsoft.com/office/drawing/2014/main" id="{CCC8AC2A-7EDB-40E7-9AAA-E52C48C19B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8057" y="3747387"/>
            <a:ext cx="850506" cy="837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Купить Предупреждающий знак Осторожно! Скользко W28 | Интернет-магазин Сити  Бланк">
            <a:extLst>
              <a:ext uri="{FF2B5EF4-FFF2-40B4-BE49-F238E27FC236}">
                <a16:creationId xmlns:a16="http://schemas.microsoft.com/office/drawing/2014/main" id="{58A406DB-6455-4055-A9B1-860B02DC9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541" y="5576443"/>
            <a:ext cx="856703" cy="85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Пиктограмма E 01-02 Выход здесь (правосторонний) купить в Москве | компания  Медтехника №1">
            <a:extLst>
              <a:ext uri="{FF2B5EF4-FFF2-40B4-BE49-F238E27FC236}">
                <a16:creationId xmlns:a16="http://schemas.microsoft.com/office/drawing/2014/main" id="{1BD92436-13EB-480E-AE33-A386D2EA8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2845">
            <a:off x="-102289" y="3240457"/>
            <a:ext cx="1101144" cy="110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Lavar a mano símbolo Vector de stock por ©Arcady 43547635">
            <a:extLst>
              <a:ext uri="{FF2B5EF4-FFF2-40B4-BE49-F238E27FC236}">
                <a16:creationId xmlns:a16="http://schemas.microsoft.com/office/drawing/2014/main" id="{3DBD170D-B136-4441-A55A-C5F001F1B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1829">
            <a:off x="1058939" y="3677844"/>
            <a:ext cx="861207" cy="861207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Medium Heat Iron Clip Art at Clker.com - vector clip art online, royalty  free &amp; public domain">
            <a:extLst>
              <a:ext uri="{FF2B5EF4-FFF2-40B4-BE49-F238E27FC236}">
                <a16:creationId xmlns:a16="http://schemas.microsoft.com/office/drawing/2014/main" id="{8227A232-B53E-4F2D-89BB-807484CBDC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4698">
            <a:off x="139830" y="5415321"/>
            <a:ext cx="800694" cy="655407"/>
          </a:xfrm>
          <a:prstGeom prst="rect">
            <a:avLst/>
          </a:prstGeom>
          <a:noFill/>
          <a:ln w="285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Значок Пиктограмма Детей Мальчик И Девочка Полов — стоковая векторная  графика и другие изображения на тему Векторная графика - Векторная графика,  Взрослый, Женщины - iStock">
            <a:extLst>
              <a:ext uri="{FF2B5EF4-FFF2-40B4-BE49-F238E27FC236}">
                <a16:creationId xmlns:a16="http://schemas.microsoft.com/office/drawing/2014/main" id="{D597B5DD-4CDA-4D74-A7A2-9791BD6DE5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60" y="4329615"/>
            <a:ext cx="878177" cy="865263"/>
          </a:xfrm>
          <a:prstGeom prst="rect">
            <a:avLst/>
          </a:prstGeom>
          <a:noFill/>
          <a:ln w="19050">
            <a:solidFill>
              <a:schemeClr val="accent6">
                <a:lumMod val="75000"/>
                <a:lumOff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925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Информатика фон Изображения – скачать бесплатно на Freepik">
            <a:extLst>
              <a:ext uri="{FF2B5EF4-FFF2-40B4-BE49-F238E27FC236}">
                <a16:creationId xmlns:a16="http://schemas.microsoft.com/office/drawing/2014/main" id="{14D8D3F4-8E91-4D26-AFB0-DAAEA4CF01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56"/>
          <a:stretch/>
        </p:blipFill>
        <p:spPr bwMode="auto">
          <a:xfrm>
            <a:off x="0" y="-347729"/>
            <a:ext cx="12210497" cy="720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93A3B864-5E85-99D2-93E5-5CA1F4F35DC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8497" y="1468191"/>
            <a:ext cx="12192000" cy="3606085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 rtlCol="0"/>
          <a:lstStyle>
            <a:defPPr>
              <a:defRPr lang="ru-RU"/>
            </a:defPPr>
          </a:lstStyle>
          <a:p>
            <a:pPr algn="ctr">
              <a:lnSpc>
                <a:spcPct val="150000"/>
              </a:lnSpc>
            </a:pPr>
            <a:r>
              <a:rPr lang="ru-RU" sz="4000" dirty="0"/>
              <a:t>Пиктограмма </a:t>
            </a:r>
            <a:br>
              <a:rPr lang="ru-RU" sz="4000" dirty="0"/>
            </a:br>
            <a:r>
              <a:rPr lang="ru-RU" sz="4000" dirty="0"/>
              <a:t>как средство взаимодействия </a:t>
            </a:r>
            <a:br>
              <a:rPr lang="ru-RU" sz="4000" dirty="0"/>
            </a:br>
            <a:r>
              <a:rPr lang="ru-RU" sz="4000" dirty="0"/>
              <a:t>со  средой программирования</a:t>
            </a:r>
            <a:endParaRPr lang="ru-RU" kern="2000" dirty="0"/>
          </a:p>
        </p:txBody>
      </p:sp>
      <p:sp>
        <p:nvSpPr>
          <p:cNvPr id="14" name="Полилиния: Фигура 11">
            <a:extLst>
              <a:ext uri="{FF2B5EF4-FFF2-40B4-BE49-F238E27FC236}">
                <a16:creationId xmlns:a16="http://schemas.microsoft.com/office/drawing/2014/main" id="{E5D4DE6D-89C8-6FFF-287D-3F3BAD416C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86314" y="4526941"/>
            <a:ext cx="1637958" cy="187385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50196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0" name="Полилиния: Фигура 11">
            <a:extLst>
              <a:ext uri="{FF2B5EF4-FFF2-40B4-BE49-F238E27FC236}">
                <a16:creationId xmlns:a16="http://schemas.microsoft.com/office/drawing/2014/main" id="{01A79B69-242C-3AEB-4A42-7A606A54C6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045957" y="388489"/>
            <a:ext cx="1637958" cy="1873859"/>
          </a:xfrm>
          <a:custGeom>
            <a:avLst/>
            <a:gdLst>
              <a:gd name="connsiteX0" fmla="*/ 2187388 w 4398682"/>
              <a:gd name="connsiteY0" fmla="*/ 0 h 5032188"/>
              <a:gd name="connsiteX1" fmla="*/ 4386729 w 4398682"/>
              <a:gd name="connsiteY1" fmla="*/ 1261035 h 5032188"/>
              <a:gd name="connsiteX2" fmla="*/ 4398682 w 4398682"/>
              <a:gd name="connsiteY2" fmla="*/ 3789083 h 5032188"/>
              <a:gd name="connsiteX3" fmla="*/ 2193365 w 4398682"/>
              <a:gd name="connsiteY3" fmla="*/ 5032188 h 5032188"/>
              <a:gd name="connsiteX4" fmla="*/ 0 w 4398682"/>
              <a:gd name="connsiteY4" fmla="*/ 3783106 h 5032188"/>
              <a:gd name="connsiteX5" fmla="*/ 0 w 4398682"/>
              <a:gd name="connsiteY5" fmla="*/ 1267012 h 5032188"/>
              <a:gd name="connsiteX6" fmla="*/ 2187388 w 4398682"/>
              <a:gd name="connsiteY6" fmla="*/ 0 h 503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8682" h="5032188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C9D6E5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ru-RU"/>
            </a:def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ru-RU"/>
            </a:pP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6220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8146DD1-AE50-4F76-8DDA-7B7A3E141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523" y="367197"/>
            <a:ext cx="4286606" cy="2701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482E4F9-28B6-4A51-8EB0-61B52743FC77}"/>
              </a:ext>
            </a:extLst>
          </p:cNvPr>
          <p:cNvSpPr/>
          <p:nvPr/>
        </p:nvSpPr>
        <p:spPr>
          <a:xfrm>
            <a:off x="4783152" y="107761"/>
            <a:ext cx="7228590" cy="1478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Учебная компьютерная среда  «</a:t>
            </a:r>
            <a:r>
              <a:rPr lang="ru-RU" sz="2000" b="1" i="1" dirty="0" err="1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ПервоЛого</a:t>
            </a:r>
            <a:r>
              <a:rPr lang="ru-RU" sz="2000" b="1" i="1" dirty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» </a:t>
            </a: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разработанная российским Институтом новых технологий образования совместно с канадской фирмой </a:t>
            </a:r>
            <a:r>
              <a:rPr lang="ru-RU" sz="20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Logo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Computer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Systems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Inc</a:t>
            </a: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C7541C5-1901-44C4-81ED-F8A9381D31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256" y="1717869"/>
            <a:ext cx="1990589" cy="152674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56D5261-6498-4FBD-8A85-6080B7D5BA7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823" y="1776021"/>
            <a:ext cx="2172236" cy="141043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9B350CF-B343-49F7-A35F-946B56C0C0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3110" y="1776021"/>
            <a:ext cx="1853586" cy="143484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C6DDFBF-422D-4372-A8F8-16D3BA8398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70863" y="1844915"/>
            <a:ext cx="1484274" cy="1484274"/>
          </a:xfrm>
          <a:prstGeom prst="rect">
            <a:avLst/>
          </a:prstGeom>
        </p:spPr>
      </p:pic>
      <p:sp>
        <p:nvSpPr>
          <p:cNvPr id="13" name="Содержимое 3">
            <a:extLst>
              <a:ext uri="{FF2B5EF4-FFF2-40B4-BE49-F238E27FC236}">
                <a16:creationId xmlns:a16="http://schemas.microsoft.com/office/drawing/2014/main" id="{1BDA710D-7DC7-424F-8222-51E8FC6A06B5}"/>
              </a:ext>
            </a:extLst>
          </p:cNvPr>
          <p:cNvSpPr txBox="1">
            <a:spLocks/>
          </p:cNvSpPr>
          <p:nvPr/>
        </p:nvSpPr>
        <p:spPr>
          <a:xfrm>
            <a:off x="344523" y="3647134"/>
            <a:ext cx="10320962" cy="27013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anose="020B0604020202020204" pitchFamily="34" charset="0"/>
              <a:buNone/>
            </a:pPr>
            <a:r>
              <a:rPr lang="ru-RU" sz="2800" b="1" dirty="0" err="1">
                <a:solidFill>
                  <a:srgbClr val="FF0000"/>
                </a:solidFill>
              </a:rPr>
              <a:t>ПервоЛого</a:t>
            </a:r>
            <a:r>
              <a:rPr lang="ru-RU" sz="2800" dirty="0"/>
              <a:t> - это открытая творческая среда, "компьютерный альбом", в котором, в отличие от бумажного, ребенок может не только рисовать во встроенном графическом редакторе, </a:t>
            </a:r>
            <a:r>
              <a:rPr lang="ru-RU" sz="2800" b="1" dirty="0"/>
              <a:t>писать и решать задачки</a:t>
            </a:r>
            <a:r>
              <a:rPr lang="ru-RU" sz="2800" dirty="0"/>
              <a:t>, но и </a:t>
            </a:r>
            <a:r>
              <a:rPr lang="ru-RU" sz="2800" b="1" dirty="0"/>
              <a:t>создавать мультфильмы</a:t>
            </a:r>
            <a:r>
              <a:rPr lang="ru-RU" sz="2800" dirty="0"/>
              <a:t> (используя встроенные мультимедийные редакторы, создавая собственные медиа ресурсы или импортируя уже существующие).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8850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AAA645C-E7B8-40AC-A25C-E63FEDAE8DA5}"/>
              </a:ext>
            </a:extLst>
          </p:cNvPr>
          <p:cNvSpPr txBox="1"/>
          <p:nvPr/>
        </p:nvSpPr>
        <p:spPr>
          <a:xfrm>
            <a:off x="8152326" y="748048"/>
            <a:ext cx="383249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https://pl-edu.ru/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43BDA08-0EBE-40C1-85D4-FEC9E00078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5495" y="1960406"/>
            <a:ext cx="31432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1C0D7DB-15A5-420A-89C6-0CC5DFEBCA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7967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420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CB161F-9133-4A11-A437-98E4A30961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547" y="0"/>
            <a:ext cx="100929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41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D0987F3-7C2E-4104-83C2-A3E43AE53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0"/>
            <a:ext cx="101252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210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F7D65B-2D37-4B3B-B122-3553B5E47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870" y="212569"/>
            <a:ext cx="4888741" cy="382264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60EF873-6659-4E22-BE5A-627E36E30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827" y="212569"/>
            <a:ext cx="4911444" cy="382264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7834F64-74ED-4CAD-8DDC-2B309007E7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0974" y="3029685"/>
            <a:ext cx="4888740" cy="382831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2ED5A1-CA97-460A-92F9-7AC63FB4B8F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204"/>
          <a:stretch/>
        </p:blipFill>
        <p:spPr>
          <a:xfrm>
            <a:off x="167426" y="4136413"/>
            <a:ext cx="4391696" cy="239210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12CB3FA-267B-4B50-9382-055B5E0FCDC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2113"/>
          <a:stretch/>
        </p:blipFill>
        <p:spPr>
          <a:xfrm>
            <a:off x="7813183" y="4132611"/>
            <a:ext cx="4211391" cy="239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477443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ая​">
  <a:themeElements>
    <a:clrScheme name="Custom 9">
      <a:dk1>
        <a:srgbClr val="000000"/>
      </a:dk1>
      <a:lt1>
        <a:srgbClr val="FFFFFF"/>
      </a:lt1>
      <a:dk2>
        <a:srgbClr val="0F253E"/>
      </a:dk2>
      <a:lt2>
        <a:srgbClr val="E7E6E6"/>
      </a:lt2>
      <a:accent1>
        <a:srgbClr val="4472C4"/>
      </a:accent1>
      <a:accent2>
        <a:srgbClr val="B83803"/>
      </a:accent2>
      <a:accent3>
        <a:srgbClr val="DCD3CC"/>
      </a:accent3>
      <a:accent4>
        <a:srgbClr val="F79320"/>
      </a:accent4>
      <a:accent5>
        <a:srgbClr val="44668D"/>
      </a:accent5>
      <a:accent6>
        <a:srgbClr val="0F253E"/>
      </a:accent6>
      <a:hlink>
        <a:srgbClr val="AEC0D9"/>
      </a:hlink>
      <a:folHlink>
        <a:srgbClr val="B83903"/>
      </a:folHlink>
    </a:clrScheme>
    <a:fontScheme name="Custom 10">
      <a:majorFont>
        <a:latin typeface="Arial Black"/>
        <a:ea typeface=""/>
        <a:cs typeface="Arial Black"/>
      </a:majorFont>
      <a:minorFont>
        <a:latin typeface="Abad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/>
      <a:lstStyle>
        <a:defPPr marL="0" indent="0" algn="ctr">
          <a:lnSpc>
            <a:spcPct val="100000"/>
          </a:lnSpc>
          <a:spcBef>
            <a:spcPts val="0"/>
          </a:spcBef>
          <a:buFontTx/>
          <a:buNone/>
          <a:defRPr sz="1800" smtClean="0">
            <a:solidFill>
              <a:prstClr val="white"/>
            </a:solidFill>
            <a:latin typeface="Posterama" panose="020B0504020200020000" pitchFamily="34" charset="0"/>
            <a:ea typeface="微软雅黑"/>
            <a:cs typeface="Posterama" panose="020B0504020200020000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71627982_TF00951641_Win32" id="{FCC91359-B634-4883-A2B8-19CEDDDA07B5}" vid="{8CC0BCB0-159C-4E0C-8711-4CE9AA66106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0AD9BE2-6B3D-4616-B044-300A8177DEA5}">
  <ds:schemaRefs>
    <ds:schemaRef ds:uri="16c05727-aa75-4e4a-9b5f-8a80a1165891"/>
    <ds:schemaRef ds:uri="http://schemas.microsoft.com/sharepoint/v3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elements/1.1/"/>
    <ds:schemaRef ds:uri="71af3243-3dd4-4a8d-8c0d-dd76da1f02a5"/>
    <ds:schemaRef ds:uri="http://schemas.openxmlformats.org/package/2006/metadata/core-properties"/>
    <ds:schemaRef ds:uri="230e9df3-be65-4c73-a93b-d1236ebd677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4CFA8B0-C7B8-4655-A378-2962C04794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5515263-A3DE-4193-B6AA-5C449C94519F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Светлая презентация с шестиугольником</Template>
  <TotalTime>0</TotalTime>
  <Words>287</Words>
  <Application>Microsoft Office PowerPoint</Application>
  <PresentationFormat>Широкоэкранный</PresentationFormat>
  <Paragraphs>24</Paragraphs>
  <Slides>22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Abadi</vt:lpstr>
      <vt:lpstr>Arial</vt:lpstr>
      <vt:lpstr>Arial Black</vt:lpstr>
      <vt:lpstr>Calibri</vt:lpstr>
      <vt:lpstr>Georgia</vt:lpstr>
      <vt:lpstr>Posterama</vt:lpstr>
      <vt:lpstr>Пользовательская​</vt:lpstr>
      <vt:lpstr>Презентация PowerPoint</vt:lpstr>
      <vt:lpstr>Презентация PowerPoint</vt:lpstr>
      <vt:lpstr>Презентация PowerPoint</vt:lpstr>
      <vt:lpstr>Пиктограмма  как средство взаимодействия  со  средой программирования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2023-11-18T12:28:41Z</dcterms:created>
  <dcterms:modified xsi:type="dcterms:W3CDTF">2024-03-24T16:56:50Z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