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73" r:id="rId8"/>
    <p:sldId id="274" r:id="rId9"/>
    <p:sldId id="261" r:id="rId10"/>
    <p:sldId id="262" r:id="rId11"/>
    <p:sldId id="263" r:id="rId12"/>
    <p:sldId id="264" r:id="rId13"/>
    <p:sldId id="265" r:id="rId14"/>
    <p:sldId id="275" r:id="rId15"/>
    <p:sldId id="276" r:id="rId16"/>
    <p:sldId id="277" r:id="rId17"/>
    <p:sldId id="278" r:id="rId18"/>
    <p:sldId id="266" r:id="rId19"/>
    <p:sldId id="279" r:id="rId20"/>
    <p:sldId id="280" r:id="rId21"/>
    <p:sldId id="281" r:id="rId22"/>
    <p:sldId id="282" r:id="rId23"/>
    <p:sldId id="283" r:id="rId24"/>
    <p:sldId id="267" r:id="rId25"/>
    <p:sldId id="284" r:id="rId26"/>
    <p:sldId id="285" r:id="rId27"/>
    <p:sldId id="270" r:id="rId28"/>
    <p:sldId id="271" r:id="rId29"/>
    <p:sldId id="286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4319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149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13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957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674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157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648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792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75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43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75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0F28AE2-D480-4326-B6F8-99F791969766}" type="datetimeFigureOut">
              <a:rPr lang="ru-RU" smtClean="0"/>
              <a:t>12.10.2025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219E4EA5-BCA9-488C-8949-958A6096E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662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f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/>
              <a:t>Моя малая родина</a:t>
            </a:r>
            <a:endParaRPr lang="ru-RU" sz="8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u="sng" dirty="0" smtClean="0"/>
              <a:t>Р. п. Средняя Ахтуба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4113142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70" y="1245326"/>
            <a:ext cx="11174506" cy="533028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38498" y="496389"/>
            <a:ext cx="9875520" cy="6357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Посёлок Красный Октябрь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71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05" y="1332411"/>
            <a:ext cx="9950823" cy="532388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348344"/>
            <a:ext cx="9875520" cy="98406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Посёлок Третий Решающий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38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1905000"/>
            <a:ext cx="6350000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194" y="1245326"/>
            <a:ext cx="10002946" cy="55185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39634"/>
            <a:ext cx="9875520" cy="90569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Р. п. Средняя Ахтуба, улица Ленина 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13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47" y="1062446"/>
            <a:ext cx="10085293" cy="539214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261257"/>
            <a:ext cx="9875520" cy="74022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Р. п Средняя Ахтуба, улица Октябрьская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43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52548"/>
            <a:ext cx="9144000" cy="637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04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9875520" cy="94052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Турбаза «Афина»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245327"/>
            <a:ext cx="9753600" cy="537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593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87383"/>
            <a:ext cx="9875520" cy="84473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Оборонно-спортивный лагерь «Авангард»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90" y="1132114"/>
            <a:ext cx="11608527" cy="54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66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ГКОУ «</a:t>
            </a:r>
            <a:r>
              <a:rPr lang="ru-RU" b="1" dirty="0" err="1" smtClean="0">
                <a:solidFill>
                  <a:srgbClr val="FF0000"/>
                </a:solidFill>
              </a:rPr>
              <a:t>Среднеахтубинская</a:t>
            </a:r>
            <a:r>
              <a:rPr lang="ru-RU" b="1" dirty="0" smtClean="0">
                <a:solidFill>
                  <a:srgbClr val="FF0000"/>
                </a:solidFill>
              </a:rPr>
              <a:t> школа-интернат»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662" y="196596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987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295" y="988295"/>
            <a:ext cx="7732058" cy="559397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278674"/>
            <a:ext cx="9875520" cy="709621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Спортивная школа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87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87384"/>
            <a:ext cx="9875520" cy="80118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Фестиваль «</a:t>
            </a:r>
            <a:r>
              <a:rPr lang="ru-RU" b="1" dirty="0" err="1" smtClean="0">
                <a:solidFill>
                  <a:srgbClr val="FF0000"/>
                </a:solidFill>
              </a:rPr>
              <a:t>Ахтубинский</a:t>
            </a:r>
            <a:r>
              <a:rPr lang="ru-RU" b="1" dirty="0" smtClean="0">
                <a:solidFill>
                  <a:srgbClr val="FF0000"/>
                </a:solidFill>
              </a:rPr>
              <a:t> помидор»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2" y="1088573"/>
            <a:ext cx="11739155" cy="552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42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66" y="365125"/>
            <a:ext cx="10878670" cy="5811838"/>
          </a:xfrm>
        </p:spPr>
      </p:pic>
    </p:spTree>
    <p:extLst>
      <p:ext uri="{BB962C8B-B14F-4D97-AF65-F5344CB8AC3E}">
        <p14:creationId xmlns:p14="http://schemas.microsoft.com/office/powerpoint/2010/main" val="325490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69966"/>
            <a:ext cx="987552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Всероссийский день поля-2025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" y="818606"/>
            <a:ext cx="11678194" cy="581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012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38" y="235130"/>
            <a:ext cx="9145124" cy="636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904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25" y="304800"/>
            <a:ext cx="8708571" cy="627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584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261257"/>
            <a:ext cx="10287000" cy="634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96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382" y="792480"/>
            <a:ext cx="9144000" cy="58347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61257"/>
            <a:ext cx="9875520" cy="53122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Церковь Покрова Пресвятой Богородицы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20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78674"/>
            <a:ext cx="9875520" cy="56605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Памятник Петру и </a:t>
            </a:r>
            <a:r>
              <a:rPr lang="ru-RU" b="1" dirty="0" err="1" smtClean="0">
                <a:solidFill>
                  <a:srgbClr val="FF0000"/>
                </a:solidFill>
              </a:rPr>
              <a:t>Февронии</a:t>
            </a:r>
            <a:r>
              <a:rPr lang="ru-RU" b="1" dirty="0" smtClean="0">
                <a:solidFill>
                  <a:srgbClr val="FF0000"/>
                </a:solidFill>
              </a:rPr>
              <a:t> Муромским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28" y="844731"/>
            <a:ext cx="10287000" cy="577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657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243840"/>
            <a:ext cx="10287000" cy="639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4721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10" y="937260"/>
            <a:ext cx="8572500" cy="5715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252550"/>
            <a:ext cx="9875520" cy="6847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Флаг р. п. Средняя Ахтуба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86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136" y="1039394"/>
            <a:ext cx="3936047" cy="561504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278674"/>
            <a:ext cx="9875520" cy="8882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Герб р. п. Средняя Ахтуба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3827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09" y="226422"/>
            <a:ext cx="10312782" cy="640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19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52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526" y="0"/>
            <a:ext cx="72189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7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341" y="161365"/>
            <a:ext cx="10340787" cy="590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60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94" y="309282"/>
            <a:ext cx="10058400" cy="621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19307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Волго-</a:t>
            </a:r>
            <a:r>
              <a:rPr lang="ru-RU" b="1" dirty="0" err="1" smtClean="0">
                <a:solidFill>
                  <a:srgbClr val="FF0000"/>
                </a:solidFill>
              </a:rPr>
              <a:t>Ахтубинская</a:t>
            </a:r>
            <a:r>
              <a:rPr lang="ru-RU" b="1" dirty="0" smtClean="0">
                <a:solidFill>
                  <a:srgbClr val="FF0000"/>
                </a:solidFill>
              </a:rPr>
              <a:t> пойма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419496"/>
            <a:ext cx="9144000" cy="5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077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7750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Нижний Безродный посёлок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103" y="1323703"/>
            <a:ext cx="7654834" cy="505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016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06" y="1193073"/>
            <a:ext cx="10179423" cy="539598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304800"/>
            <a:ext cx="9875520" cy="88827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Посёлок Великий Октябрь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3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</TotalTime>
  <Words>87</Words>
  <Application>Microsoft Office PowerPoint</Application>
  <PresentationFormat>Широкоэкранный</PresentationFormat>
  <Paragraphs>19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Corbel</vt:lpstr>
      <vt:lpstr>Базис</vt:lpstr>
      <vt:lpstr>Моя малая родина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Волго-Ахтубинская пойма</vt:lpstr>
      <vt:lpstr>Нижний Безродный посёлок</vt:lpstr>
      <vt:lpstr>Посёлок Великий Октябрь</vt:lpstr>
      <vt:lpstr>Посёлок Красный Октябрь</vt:lpstr>
      <vt:lpstr>Посёлок Третий Решающий</vt:lpstr>
      <vt:lpstr>Р. п. Средняя Ахтуба, улица Ленина </vt:lpstr>
      <vt:lpstr>Р. п Средняя Ахтуба, улица Октябрьская</vt:lpstr>
      <vt:lpstr>Презентация PowerPoint</vt:lpstr>
      <vt:lpstr>Турбаза «Афина»</vt:lpstr>
      <vt:lpstr>Оборонно-спортивный лагерь «Авангард»</vt:lpstr>
      <vt:lpstr>ГКОУ «Среднеахтубинская школа-интернат»</vt:lpstr>
      <vt:lpstr>Спортивная школа</vt:lpstr>
      <vt:lpstr>Фестиваль «Ахтубинский помидор»</vt:lpstr>
      <vt:lpstr>Всероссийский день поля-2025</vt:lpstr>
      <vt:lpstr>Презентация PowerPoint</vt:lpstr>
      <vt:lpstr>Презентация PowerPoint</vt:lpstr>
      <vt:lpstr>Презентация PowerPoint</vt:lpstr>
      <vt:lpstr>Церковь Покрова Пресвятой Богородицы</vt:lpstr>
      <vt:lpstr>Памятник Петру и Февронии Муромским</vt:lpstr>
      <vt:lpstr>Презентация PowerPoint</vt:lpstr>
      <vt:lpstr>Флаг р. п. Средняя Ахтуба</vt:lpstr>
      <vt:lpstr>Герб р. п. Средняя Ахтуба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малая родина</dc:title>
  <dc:creator>User Windows</dc:creator>
  <cp:lastModifiedBy>User Windows</cp:lastModifiedBy>
  <cp:revision>21</cp:revision>
  <dcterms:created xsi:type="dcterms:W3CDTF">2021-09-13T14:45:54Z</dcterms:created>
  <dcterms:modified xsi:type="dcterms:W3CDTF">2025-10-12T15:31:18Z</dcterms:modified>
</cp:coreProperties>
</file>