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92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Причины неуспеваемости школьников&amp;quot; - всем учителям, проче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5157192"/>
            <a:ext cx="54726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Карошин Никита Максимович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Учитель начальных классов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МБОУ «Вистинская СОШ»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Итоги собрания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506916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Так что же делать? Единственный выход – каждый день , при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каждом удобном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случае показывать детям, что знания, образование делают жизнь человека интересней, наполненной, расширяют границы доступного ему мира. Доступного не в плане «взять и съесть», а в плане «понять». И это понимание (и в конечном счёте – управление) может доставлять не меньшее, а зачастую и большее удовлетворение, чем прямое обладание. Объяснять  нужно на доступных ребёнку примерах. Сейчас немногие дети хотят стать космонавтами, но многие мечтают о бизнесе. Большинство из них абсолютно не представляют себе, что это такое. Объясните им. Сумейте доказать, что бизнес – это в первую очередь правильное понимание ситуации и поступков людей, а во вторую – управление всем этим в интересах дела. Сообщите им  о том, что существует специальная наука, занимающаяся всем этим, и к тому времени, когда они вырастут, никакой бизнес без применения этой науки будет попросту невозможен, как невозможно полететь в космос, не используя достижений математики и физики.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1115616" y="188640"/>
            <a:ext cx="6840760" cy="172819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Неуспевающие ученики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67544" y="2636912"/>
            <a:ext cx="1944216" cy="352839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те, кто не могут хорошо учиться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707904" y="2636912"/>
            <a:ext cx="1944216" cy="352839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те, кто и не могут и не хотят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660232" y="2564904"/>
            <a:ext cx="1944216" cy="352839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те, кто могли бы хорошо учиться, но не хотят</a:t>
            </a:r>
            <a:endParaRPr lang="ru-RU" sz="2800" dirty="0"/>
          </a:p>
        </p:txBody>
      </p:sp>
      <p:cxnSp>
        <p:nvCxnSpPr>
          <p:cNvPr id="9" name="Прямая со стрелкой 8"/>
          <p:cNvCxnSpPr>
            <a:stCxn id="4" idx="3"/>
            <a:endCxn id="5" idx="0"/>
          </p:cNvCxnSpPr>
          <p:nvPr/>
        </p:nvCxnSpPr>
        <p:spPr>
          <a:xfrm flipH="1">
            <a:off x="1439652" y="1663744"/>
            <a:ext cx="677771" cy="9731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stCxn id="4" idx="4"/>
            <a:endCxn id="6" idx="0"/>
          </p:cNvCxnSpPr>
          <p:nvPr/>
        </p:nvCxnSpPr>
        <p:spPr>
          <a:xfrm>
            <a:off x="4535996" y="1916832"/>
            <a:ext cx="144016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4" idx="5"/>
            <a:endCxn id="7" idx="0"/>
          </p:cNvCxnSpPr>
          <p:nvPr/>
        </p:nvCxnSpPr>
        <p:spPr>
          <a:xfrm>
            <a:off x="6954569" y="1663744"/>
            <a:ext cx="677771" cy="9011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Почему же учиться трудно? </a:t>
            </a:r>
            <a:r>
              <a:rPr lang="ru-RU" dirty="0" smtClean="0"/>
              <a:t>Вот первые </a:t>
            </a:r>
            <a:r>
              <a:rPr lang="ru-RU" b="1" dirty="0" smtClean="0"/>
              <a:t>причины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51520" y="1844824"/>
            <a:ext cx="88924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 ребёнка может быть задержка психического развития в целом, недостаточное интеллектуальное развитие.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520" y="2492896"/>
            <a:ext cx="88924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Могут быть незрелыми отдельные психические функции, например, внимание. Нет способности сосредоточению, постоянно отвлекается от задания.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1520" y="3068960"/>
            <a:ext cx="88924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Нет основных навыков работы: умения слышать и выполнять инструкцию, доводить задание до конца, проверять сделанное, распределять своё время.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1520" y="3717032"/>
            <a:ext cx="88924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Быстрая истощаемость нервной системы, низкая умственная работоспособность.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1520" y="4365104"/>
            <a:ext cx="88924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Ригидность психики, т.е. замедленное восприятие и переработка информации, трудности переключения с одного вида деятельности на другой. Низкий общий темп работы.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520" y="5301208"/>
            <a:ext cx="88924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Речевые нарушения: недостаточное умение выражать свои мысли, затруднённое понимание речи других людей. Заикание.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Picture 2" descr="Причины неуспеваемости младших школьнико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225" y="5708134"/>
            <a:ext cx="2555776" cy="11498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Почему же учиться трудно? </a:t>
            </a:r>
            <a:r>
              <a:rPr lang="ru-RU" dirty="0" smtClean="0"/>
              <a:t>Вот первые </a:t>
            </a:r>
            <a:r>
              <a:rPr lang="ru-RU" b="1" dirty="0" smtClean="0"/>
              <a:t>причины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23528" y="1268760"/>
            <a:ext cx="882047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Специфические расстройства. Например, </a:t>
            </a:r>
            <a:r>
              <a:rPr lang="ru-RU" sz="2000" b="1" i="1" dirty="0" err="1" smtClean="0">
                <a:latin typeface="Times New Roman" pitchFamily="18" charset="0"/>
                <a:cs typeface="Times New Roman" pitchFamily="18" charset="0"/>
              </a:rPr>
              <a:t>дислексия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(неспособность к учению, связанная с чрезвычайными трудностями в овладении чтением) – такому ребёнку труднее овладеть чтением, чем другим детям. </a:t>
            </a:r>
            <a:r>
              <a:rPr lang="ru-RU" sz="2000" b="1" i="1" dirty="0" err="1" smtClean="0">
                <a:latin typeface="Times New Roman" pitchFamily="18" charset="0"/>
                <a:cs typeface="Times New Roman" pitchFamily="18" charset="0"/>
              </a:rPr>
              <a:t>Дискалькулия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(неспособность к учению, связанная с чрезвычайными трудностями в овладении арифметическими навыками) – расстройство счёта. </a:t>
            </a:r>
            <a:r>
              <a:rPr lang="ru-RU" sz="2000" b="1" i="1" dirty="0" err="1" smtClean="0">
                <a:latin typeface="Times New Roman" pitchFamily="18" charset="0"/>
                <a:cs typeface="Times New Roman" pitchFamily="18" charset="0"/>
              </a:rPr>
              <a:t>Дисграфия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(неспособность к учению, связанная с чрезвычайными трудностями в овладении письма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) –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трудности при овладении письмом.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5536" y="3429000"/>
            <a:ext cx="835292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Нарушения зрения, слуха.</a:t>
            </a: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95536" y="3789040"/>
            <a:ext cx="87484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Преобладание у ребёнка одного канала получении информации, например двигательного или зрительного. Школьное же обучение строиться в основном на слуховом восприятии.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5536" y="4797152"/>
            <a:ext cx="87484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Общая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ослабленность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организма. Частые простуды или длительные хронические заболевания.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Picture 2" descr="Как повысить успеваемость ребенка в школе?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5152552"/>
            <a:ext cx="5724128" cy="17054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Презентация &amp;quot;Как помочь ребенку учиться&amp;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Почему дети могут, но не хотят учиться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? Причины.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1556792"/>
            <a:ext cx="73448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Они совершенно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не знают, для чего это нужно.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3528" y="1988840"/>
            <a:ext cx="8820472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Наши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дети не такие, какими были мы.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Это банальная истина, но в быту она часто забывается. Наши дети больше отличаются от нас, чем мы отличались от своих родителей. Они живут в другой стране, при другом общественном строе. Аргументы, которые как-то затрагивали нас, до них часто попросту не доходят. 15-20 лет назад туманное понятие какого-то долга (не то перед страной, не то перед будущими поколениями, не то вообще непонятно перед кем) было тем не менее вполне действительной реальностью. Отец говорил сыну : «Подумаешь, учиться не хочет. Должен и всё! Вот я, думаешь, хочу каждый день ходить на работу? Однако иду. Потому что должен. И ты должен – учиться». И за этим парадоксальным в общем-то утверждением и  для отца, и для сына стояла какая-то реальность. Сын, наблюдая жизнь отца и окружающих его людей, смутно понимал, о чём идёт речь и, по крайней мере, не отбрасывал объяснения отца, что называется, «с порога».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Почему дети могут, но не хотят учиться? Причины.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67544" y="1556792"/>
            <a:ext cx="849694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Для сегодняшних детей объявление о том, что они должны учиться, - пустой звук. Довольно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сомнительны и заявления о том, что, только учась, можно хорошо устроиться в жизни.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Наши дети вовсе не глупы и каждый день видят людей, которые если и учились чему-нибудь хорошо, то явно делали это не в школе. И тем не менее эти люди прекрасно(зачастую гораздо лучше, чем ратующие за образование родители) «устроены» в жизни. К тому же дети, особенно младше 14 лет, в большинстве своём не очень способны к прогностическому мышлению. Задумываться сегодня о том, что будет с ними через 5-6 лет, да ещё как-то подчинять этому сегодняшние поступки – непосильный труд для их разума.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5536" y="4919008"/>
            <a:ext cx="874846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Другая причина, по которой часто не учатся вполне способные и, даже одарённые дети, - это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отсутствие интереса к учёбе.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Им попросту неинтересно, и никакие ваши убеждения и угрозы здесь не помогут. Единственный выход в этом случае (если ребёнок действительно одарён) – подыскать школу или программу, вполне адекватную возможностям ребёнка. Вернётся интерес к учёбе – вернётся и успеваемость.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Почему дети могут, но не хотят учиться? Причины.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1844824"/>
            <a:ext cx="8460432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Иногда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успеваемость детей страдает из-за конфликтов в школе.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Ребёнок претендует на рол  лидера, но не имеет сил или способностей вести за собой других. Ребёнок попал между двумя «группировками», не может определить свою позицию,  конфликтует с обеими сторонами и, естественно, всё время оказывается в проигрыше. В класс, где отношения уже сложились, пришёл новый , не слишком общительный ученик. Друзей у него нет, во время перемен он один  стоит у стенки, не решаясь принять участия в шумных играх одноклассников, не отвечает на неуклюжие «подначки», попытки вовлечь его в общение. Постепенно такой ребёнок становится козлом отпущения и, как следствие этого, не может хорошо учиться, не хочет идти в школу.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Почему дети могут, но не хотят учиться? Причины.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0" y="1412776"/>
            <a:ext cx="91440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Эти и многие другие ситуации объединяет одно –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неумение ребёнка наладить адекватные взаимоотношения со сверстниками.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Нарушение успеваемости здесь вторично, происходит оно от того, что ребёнок живёт в постоянном напряжении и постепенно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невротизируется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В этом случае необходимо проанализировать  причины конфликтов ученика с одноклассниками и обратиться к специалисту за индивидуальной или групповой психотерапией. Как и в других случаях, здесь необходимо отыскать ресурс, на который всегда можно опереться(например, ребёнок прекрасно общается со сверстниками на улице), и оказать ребёнку всемерную поддержку в семье нарушенные взаимоотношения в школе – это всегда преимущественно беда, а не вина сына или дочки. Поэтому родителям нужно главным образом думать о том, как ему помочь, а не о том, в чём можно обвинить его самого.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1156</Words>
  <Application>Microsoft Office PowerPoint</Application>
  <PresentationFormat>Экран (4:3)</PresentationFormat>
  <Paragraphs>31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Почему же учиться трудно? Вот первые причины.</vt:lpstr>
      <vt:lpstr>Почему же учиться трудно? Вот первые причины.</vt:lpstr>
      <vt:lpstr>Слайд 5</vt:lpstr>
      <vt:lpstr>Почему дети могут, но не хотят учиться? Причины.</vt:lpstr>
      <vt:lpstr>Почему дети могут, но не хотят учиться? Причины.</vt:lpstr>
      <vt:lpstr>Почему дети могут, но не хотят учиться? Причины.</vt:lpstr>
      <vt:lpstr>Почему дети могут, но не хотят учиться? Причины.</vt:lpstr>
      <vt:lpstr>Итоги собрания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3</cp:revision>
  <dcterms:created xsi:type="dcterms:W3CDTF">2021-11-04T11:19:29Z</dcterms:created>
  <dcterms:modified xsi:type="dcterms:W3CDTF">2021-11-04T11:47:50Z</dcterms:modified>
</cp:coreProperties>
</file>