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5BD7D4-371E-48A3-A818-D04491E7337A}" v="292" dt="2022-03-26T11:10:24.171"/>
    <p1510:client id="{D188A3C2-7AC6-4508-A9CC-C1D7847A0804}" v="149" dt="2022-03-25T14:17:00.8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1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346F6B-C947-42C3-87EC-29A069973DB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B58F051-B1B4-452D-9470-7C07A25745F8}">
      <dgm:prSet/>
      <dgm:spPr/>
      <dgm:t>
        <a:bodyPr/>
        <a:lstStyle/>
        <a:p>
          <a:pPr marL="0" indent="360363" algn="just"/>
          <a:r>
            <a:rPr lang="ru-RU" dirty="0">
              <a:latin typeface="Tahoma" pitchFamily="34" charset="0"/>
              <a:ea typeface="Tahoma" pitchFamily="34" charset="0"/>
              <a:cs typeface="Tahoma" pitchFamily="34" charset="0"/>
            </a:rPr>
            <a:t>В ходе своего исследования мы расширили знания о влиянии витамина С на организм человека, а также симптомы дефицита и передозировки. </a:t>
          </a:r>
          <a:endParaRPr lang="en-US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60952718-2CAC-4FC4-920C-ACAFAAC2EBD3}" type="parTrans" cxnId="{8ACC8389-2871-4AE4-8375-BC2E5233BBCD}">
      <dgm:prSet/>
      <dgm:spPr/>
      <dgm:t>
        <a:bodyPr/>
        <a:lstStyle/>
        <a:p>
          <a:endParaRPr lang="en-US"/>
        </a:p>
      </dgm:t>
    </dgm:pt>
    <dgm:pt modelId="{9F78B69A-623A-47F9-BE72-8F1FBA055727}" type="sibTrans" cxnId="{8ACC8389-2871-4AE4-8375-BC2E5233BBCD}">
      <dgm:prSet/>
      <dgm:spPr/>
      <dgm:t>
        <a:bodyPr/>
        <a:lstStyle/>
        <a:p>
          <a:endParaRPr lang="en-US"/>
        </a:p>
      </dgm:t>
    </dgm:pt>
    <dgm:pt modelId="{3DCBFE1B-AB57-4524-9A3A-D9DADC9017B2}">
      <dgm:prSet/>
      <dgm:spPr/>
      <dgm:t>
        <a:bodyPr/>
        <a:lstStyle/>
        <a:p>
          <a:pPr marL="0" indent="360363" algn="just"/>
          <a:r>
            <a:rPr lang="ru-RU" dirty="0">
              <a:latin typeface="Tahoma" pitchFamily="34" charset="0"/>
              <a:ea typeface="Tahoma" pitchFamily="34" charset="0"/>
              <a:cs typeface="Tahoma" pitchFamily="34" charset="0"/>
            </a:rPr>
            <a:t>Произвели вычисления содержания витамина С, а также изучили метод титрования. В ходе опытов определили наличие и количество витамина С в соках.</a:t>
          </a:r>
          <a:endParaRPr lang="en-US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3FC7DA3B-B3B6-42CC-87C8-FC7E26932A7E}" type="parTrans" cxnId="{D7952E16-4A24-4A52-B049-87B34557C3F1}">
      <dgm:prSet/>
      <dgm:spPr/>
      <dgm:t>
        <a:bodyPr/>
        <a:lstStyle/>
        <a:p>
          <a:endParaRPr lang="en-US"/>
        </a:p>
      </dgm:t>
    </dgm:pt>
    <dgm:pt modelId="{6EFA909B-2D25-4EE1-8BD0-402CC5F8F325}" type="sibTrans" cxnId="{D7952E16-4A24-4A52-B049-87B34557C3F1}">
      <dgm:prSet/>
      <dgm:spPr/>
      <dgm:t>
        <a:bodyPr/>
        <a:lstStyle/>
        <a:p>
          <a:endParaRPr lang="en-US"/>
        </a:p>
      </dgm:t>
    </dgm:pt>
    <dgm:pt modelId="{22C02629-E4DB-4C9A-B15D-520EEB24D5C5}">
      <dgm:prSet/>
      <dgm:spPr/>
      <dgm:t>
        <a:bodyPr/>
        <a:lstStyle/>
        <a:p>
          <a:pPr marL="0" indent="360363" algn="just"/>
          <a:r>
            <a:rPr lang="ru-RU" dirty="0">
              <a:latin typeface="Tahoma" pitchFamily="34" charset="0"/>
              <a:ea typeface="Tahoma" pitchFamily="34" charset="0"/>
              <a:cs typeface="Tahoma" pitchFamily="34" charset="0"/>
            </a:rPr>
            <a:t>На основании полученных данных исследования, можно сделать вывод, что наиболее богатыми витамином С являются соки марок «Агуша» и «Бабушкино лукошко». </a:t>
          </a:r>
          <a:endParaRPr lang="en-US" dirty="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DE1FC87-3AB8-4FB5-B806-B88C04277CD4}" type="parTrans" cxnId="{BB2D28EF-B1DF-4FAB-9652-106E02B0EBE9}">
      <dgm:prSet/>
      <dgm:spPr/>
      <dgm:t>
        <a:bodyPr/>
        <a:lstStyle/>
        <a:p>
          <a:endParaRPr lang="en-US"/>
        </a:p>
      </dgm:t>
    </dgm:pt>
    <dgm:pt modelId="{B392F1B8-1B8A-4630-96ED-01D40E6D9B16}" type="sibTrans" cxnId="{BB2D28EF-B1DF-4FAB-9652-106E02B0EBE9}">
      <dgm:prSet/>
      <dgm:spPr/>
      <dgm:t>
        <a:bodyPr/>
        <a:lstStyle/>
        <a:p>
          <a:endParaRPr lang="en-US"/>
        </a:p>
      </dgm:t>
    </dgm:pt>
    <dgm:pt modelId="{630E0A46-EAAB-4E93-89E5-468F6D00B3B1}" type="pres">
      <dgm:prSet presAssocID="{80346F6B-C947-42C3-87EC-29A069973DB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ACB894F-894E-4AAD-A41F-46013D5E796D}" type="pres">
      <dgm:prSet presAssocID="{FB58F051-B1B4-452D-9470-7C07A25745F8}" presName="thickLine" presStyleLbl="alignNode1" presStyleIdx="0" presStyleCnt="3"/>
      <dgm:spPr/>
    </dgm:pt>
    <dgm:pt modelId="{29BB69D1-5351-4CAC-ABA7-AEC4FDF64A87}" type="pres">
      <dgm:prSet presAssocID="{FB58F051-B1B4-452D-9470-7C07A25745F8}" presName="horz1" presStyleCnt="0"/>
      <dgm:spPr/>
    </dgm:pt>
    <dgm:pt modelId="{5197A057-FED0-4699-A344-8B0F01E9CB0D}" type="pres">
      <dgm:prSet presAssocID="{FB58F051-B1B4-452D-9470-7C07A25745F8}" presName="tx1" presStyleLbl="revTx" presStyleIdx="0" presStyleCnt="3"/>
      <dgm:spPr/>
      <dgm:t>
        <a:bodyPr/>
        <a:lstStyle/>
        <a:p>
          <a:endParaRPr lang="ru-RU"/>
        </a:p>
      </dgm:t>
    </dgm:pt>
    <dgm:pt modelId="{A80E22AC-DEF0-4AC5-AAEC-1AD319EE2999}" type="pres">
      <dgm:prSet presAssocID="{FB58F051-B1B4-452D-9470-7C07A25745F8}" presName="vert1" presStyleCnt="0"/>
      <dgm:spPr/>
    </dgm:pt>
    <dgm:pt modelId="{3741CBAC-C4B0-411D-82F0-03965A7DFB1A}" type="pres">
      <dgm:prSet presAssocID="{3DCBFE1B-AB57-4524-9A3A-D9DADC9017B2}" presName="thickLine" presStyleLbl="alignNode1" presStyleIdx="1" presStyleCnt="3"/>
      <dgm:spPr/>
    </dgm:pt>
    <dgm:pt modelId="{9B20F9B7-B8EC-4823-A12F-4773A8937F98}" type="pres">
      <dgm:prSet presAssocID="{3DCBFE1B-AB57-4524-9A3A-D9DADC9017B2}" presName="horz1" presStyleCnt="0"/>
      <dgm:spPr/>
    </dgm:pt>
    <dgm:pt modelId="{46A241ED-4F71-4DF2-9170-50FEFF6D0FAF}" type="pres">
      <dgm:prSet presAssocID="{3DCBFE1B-AB57-4524-9A3A-D9DADC9017B2}" presName="tx1" presStyleLbl="revTx" presStyleIdx="1" presStyleCnt="3"/>
      <dgm:spPr/>
      <dgm:t>
        <a:bodyPr/>
        <a:lstStyle/>
        <a:p>
          <a:endParaRPr lang="ru-RU"/>
        </a:p>
      </dgm:t>
    </dgm:pt>
    <dgm:pt modelId="{CEB9BEEB-7064-407A-B859-DD3034AEA38E}" type="pres">
      <dgm:prSet presAssocID="{3DCBFE1B-AB57-4524-9A3A-D9DADC9017B2}" presName="vert1" presStyleCnt="0"/>
      <dgm:spPr/>
    </dgm:pt>
    <dgm:pt modelId="{CB9F05BB-07B3-4126-8D04-8E476AC799FF}" type="pres">
      <dgm:prSet presAssocID="{22C02629-E4DB-4C9A-B15D-520EEB24D5C5}" presName="thickLine" presStyleLbl="alignNode1" presStyleIdx="2" presStyleCnt="3"/>
      <dgm:spPr/>
    </dgm:pt>
    <dgm:pt modelId="{688E0187-0C1C-4ECB-8057-60A7626040B6}" type="pres">
      <dgm:prSet presAssocID="{22C02629-E4DB-4C9A-B15D-520EEB24D5C5}" presName="horz1" presStyleCnt="0"/>
      <dgm:spPr/>
    </dgm:pt>
    <dgm:pt modelId="{EF1D5A34-B842-43C5-899E-523072555FDF}" type="pres">
      <dgm:prSet presAssocID="{22C02629-E4DB-4C9A-B15D-520EEB24D5C5}" presName="tx1" presStyleLbl="revTx" presStyleIdx="2" presStyleCnt="3"/>
      <dgm:spPr/>
      <dgm:t>
        <a:bodyPr/>
        <a:lstStyle/>
        <a:p>
          <a:endParaRPr lang="ru-RU"/>
        </a:p>
      </dgm:t>
    </dgm:pt>
    <dgm:pt modelId="{5177B266-C8FF-4A2A-BAD2-3DFCB4C4E624}" type="pres">
      <dgm:prSet presAssocID="{22C02629-E4DB-4C9A-B15D-520EEB24D5C5}" presName="vert1" presStyleCnt="0"/>
      <dgm:spPr/>
    </dgm:pt>
  </dgm:ptLst>
  <dgm:cxnLst>
    <dgm:cxn modelId="{6933BA97-15E6-4081-BB4B-5E49D0842313}" type="presOf" srcId="{22C02629-E4DB-4C9A-B15D-520EEB24D5C5}" destId="{EF1D5A34-B842-43C5-899E-523072555FDF}" srcOrd="0" destOrd="0" presId="urn:microsoft.com/office/officeart/2008/layout/LinedList"/>
    <dgm:cxn modelId="{78E6354C-C753-40BA-BC49-ADB796AD90DE}" type="presOf" srcId="{80346F6B-C947-42C3-87EC-29A069973DB3}" destId="{630E0A46-EAAB-4E93-89E5-468F6D00B3B1}" srcOrd="0" destOrd="0" presId="urn:microsoft.com/office/officeart/2008/layout/LinedList"/>
    <dgm:cxn modelId="{D7952E16-4A24-4A52-B049-87B34557C3F1}" srcId="{80346F6B-C947-42C3-87EC-29A069973DB3}" destId="{3DCBFE1B-AB57-4524-9A3A-D9DADC9017B2}" srcOrd="1" destOrd="0" parTransId="{3FC7DA3B-B3B6-42CC-87C8-FC7E26932A7E}" sibTransId="{6EFA909B-2D25-4EE1-8BD0-402CC5F8F325}"/>
    <dgm:cxn modelId="{BB2D28EF-B1DF-4FAB-9652-106E02B0EBE9}" srcId="{80346F6B-C947-42C3-87EC-29A069973DB3}" destId="{22C02629-E4DB-4C9A-B15D-520EEB24D5C5}" srcOrd="2" destOrd="0" parTransId="{ADE1FC87-3AB8-4FB5-B806-B88C04277CD4}" sibTransId="{B392F1B8-1B8A-4630-96ED-01D40E6D9B16}"/>
    <dgm:cxn modelId="{5DD3EE17-7465-4C9F-BF8C-02C8C2FFAB6B}" type="presOf" srcId="{FB58F051-B1B4-452D-9470-7C07A25745F8}" destId="{5197A057-FED0-4699-A344-8B0F01E9CB0D}" srcOrd="0" destOrd="0" presId="urn:microsoft.com/office/officeart/2008/layout/LinedList"/>
    <dgm:cxn modelId="{8ACC8389-2871-4AE4-8375-BC2E5233BBCD}" srcId="{80346F6B-C947-42C3-87EC-29A069973DB3}" destId="{FB58F051-B1B4-452D-9470-7C07A25745F8}" srcOrd="0" destOrd="0" parTransId="{60952718-2CAC-4FC4-920C-ACAFAAC2EBD3}" sibTransId="{9F78B69A-623A-47F9-BE72-8F1FBA055727}"/>
    <dgm:cxn modelId="{9C78A017-EB9E-4215-A491-7BF0A9D5B333}" type="presOf" srcId="{3DCBFE1B-AB57-4524-9A3A-D9DADC9017B2}" destId="{46A241ED-4F71-4DF2-9170-50FEFF6D0FAF}" srcOrd="0" destOrd="0" presId="urn:microsoft.com/office/officeart/2008/layout/LinedList"/>
    <dgm:cxn modelId="{1C1499BB-C00C-4CD3-8E51-A7B9782F484B}" type="presParOf" srcId="{630E0A46-EAAB-4E93-89E5-468F6D00B3B1}" destId="{8ACB894F-894E-4AAD-A41F-46013D5E796D}" srcOrd="0" destOrd="0" presId="urn:microsoft.com/office/officeart/2008/layout/LinedList"/>
    <dgm:cxn modelId="{A8E5C57F-29C5-4D75-9207-CCFBB0930EB0}" type="presParOf" srcId="{630E0A46-EAAB-4E93-89E5-468F6D00B3B1}" destId="{29BB69D1-5351-4CAC-ABA7-AEC4FDF64A87}" srcOrd="1" destOrd="0" presId="urn:microsoft.com/office/officeart/2008/layout/LinedList"/>
    <dgm:cxn modelId="{5D38C839-07EC-4A55-82C3-CAB1FCCA5CA8}" type="presParOf" srcId="{29BB69D1-5351-4CAC-ABA7-AEC4FDF64A87}" destId="{5197A057-FED0-4699-A344-8B0F01E9CB0D}" srcOrd="0" destOrd="0" presId="urn:microsoft.com/office/officeart/2008/layout/LinedList"/>
    <dgm:cxn modelId="{ABB9CF80-4E69-48A0-A1F8-EFDF76980577}" type="presParOf" srcId="{29BB69D1-5351-4CAC-ABA7-AEC4FDF64A87}" destId="{A80E22AC-DEF0-4AC5-AAEC-1AD319EE2999}" srcOrd="1" destOrd="0" presId="urn:microsoft.com/office/officeart/2008/layout/LinedList"/>
    <dgm:cxn modelId="{C1F2657F-1BD1-407F-B154-135B4406B2CD}" type="presParOf" srcId="{630E0A46-EAAB-4E93-89E5-468F6D00B3B1}" destId="{3741CBAC-C4B0-411D-82F0-03965A7DFB1A}" srcOrd="2" destOrd="0" presId="urn:microsoft.com/office/officeart/2008/layout/LinedList"/>
    <dgm:cxn modelId="{9EB3305F-B3F3-48E6-AEBC-4DD2390AB5E1}" type="presParOf" srcId="{630E0A46-EAAB-4E93-89E5-468F6D00B3B1}" destId="{9B20F9B7-B8EC-4823-A12F-4773A8937F98}" srcOrd="3" destOrd="0" presId="urn:microsoft.com/office/officeart/2008/layout/LinedList"/>
    <dgm:cxn modelId="{0FEF2583-1760-4098-A4B0-9B5C7BFE4CB5}" type="presParOf" srcId="{9B20F9B7-B8EC-4823-A12F-4773A8937F98}" destId="{46A241ED-4F71-4DF2-9170-50FEFF6D0FAF}" srcOrd="0" destOrd="0" presId="urn:microsoft.com/office/officeart/2008/layout/LinedList"/>
    <dgm:cxn modelId="{B57FDE50-1597-424C-AA9B-9069D058CDEF}" type="presParOf" srcId="{9B20F9B7-B8EC-4823-A12F-4773A8937F98}" destId="{CEB9BEEB-7064-407A-B859-DD3034AEA38E}" srcOrd="1" destOrd="0" presId="urn:microsoft.com/office/officeart/2008/layout/LinedList"/>
    <dgm:cxn modelId="{F4AD46F8-A218-42F8-80CF-EC8D1881F1D0}" type="presParOf" srcId="{630E0A46-EAAB-4E93-89E5-468F6D00B3B1}" destId="{CB9F05BB-07B3-4126-8D04-8E476AC799FF}" srcOrd="4" destOrd="0" presId="urn:microsoft.com/office/officeart/2008/layout/LinedList"/>
    <dgm:cxn modelId="{1F95FAAD-BB11-4957-A50F-9BCCD597D788}" type="presParOf" srcId="{630E0A46-EAAB-4E93-89E5-468F6D00B3B1}" destId="{688E0187-0C1C-4ECB-8057-60A7626040B6}" srcOrd="5" destOrd="0" presId="urn:microsoft.com/office/officeart/2008/layout/LinedList"/>
    <dgm:cxn modelId="{5AF7561F-BD61-4F57-9A92-A5F53C9ED6A6}" type="presParOf" srcId="{688E0187-0C1C-4ECB-8057-60A7626040B6}" destId="{EF1D5A34-B842-43C5-899E-523072555FDF}" srcOrd="0" destOrd="0" presId="urn:microsoft.com/office/officeart/2008/layout/LinedList"/>
    <dgm:cxn modelId="{5A28A670-D175-4B51-9106-AF8F3D4CC19D}" type="presParOf" srcId="{688E0187-0C1C-4ECB-8057-60A7626040B6}" destId="{5177B266-C8FF-4A2A-BAD2-3DFCB4C4E62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CB894F-894E-4AAD-A41F-46013D5E796D}">
      <dsp:nvSpPr>
        <dsp:cNvPr id="0" name=""/>
        <dsp:cNvSpPr/>
      </dsp:nvSpPr>
      <dsp:spPr>
        <a:xfrm>
          <a:off x="0" y="2224"/>
          <a:ext cx="90763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97A057-FED0-4699-A344-8B0F01E9CB0D}">
      <dsp:nvSpPr>
        <dsp:cNvPr id="0" name=""/>
        <dsp:cNvSpPr/>
      </dsp:nvSpPr>
      <dsp:spPr>
        <a:xfrm>
          <a:off x="0" y="2224"/>
          <a:ext cx="9076329" cy="1517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360363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latin typeface="Tahoma" pitchFamily="34" charset="0"/>
              <a:ea typeface="Tahoma" pitchFamily="34" charset="0"/>
              <a:cs typeface="Tahoma" pitchFamily="34" charset="0"/>
            </a:rPr>
            <a:t>В ходе своего исследования мы расширили знания о влиянии витамина С на организм человека, а также симптомы дефицита и передозировки. </a:t>
          </a:r>
          <a:endParaRPr lang="en-US" sz="25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2224"/>
        <a:ext cx="9076329" cy="1517159"/>
      </dsp:txXfrm>
    </dsp:sp>
    <dsp:sp modelId="{3741CBAC-C4B0-411D-82F0-03965A7DFB1A}">
      <dsp:nvSpPr>
        <dsp:cNvPr id="0" name=""/>
        <dsp:cNvSpPr/>
      </dsp:nvSpPr>
      <dsp:spPr>
        <a:xfrm>
          <a:off x="0" y="1519383"/>
          <a:ext cx="90763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A241ED-4F71-4DF2-9170-50FEFF6D0FAF}">
      <dsp:nvSpPr>
        <dsp:cNvPr id="0" name=""/>
        <dsp:cNvSpPr/>
      </dsp:nvSpPr>
      <dsp:spPr>
        <a:xfrm>
          <a:off x="0" y="1519383"/>
          <a:ext cx="9076329" cy="1517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360363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latin typeface="Tahoma" pitchFamily="34" charset="0"/>
              <a:ea typeface="Tahoma" pitchFamily="34" charset="0"/>
              <a:cs typeface="Tahoma" pitchFamily="34" charset="0"/>
            </a:rPr>
            <a:t>Произвели вычисления содержания витамина С, а также изучили метод титрования. В ходе опытов определили наличие и количество витамина С в соках.</a:t>
          </a:r>
          <a:endParaRPr lang="en-US" sz="25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1519383"/>
        <a:ext cx="9076329" cy="1517159"/>
      </dsp:txXfrm>
    </dsp:sp>
    <dsp:sp modelId="{CB9F05BB-07B3-4126-8D04-8E476AC799FF}">
      <dsp:nvSpPr>
        <dsp:cNvPr id="0" name=""/>
        <dsp:cNvSpPr/>
      </dsp:nvSpPr>
      <dsp:spPr>
        <a:xfrm>
          <a:off x="0" y="3036543"/>
          <a:ext cx="907632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1D5A34-B842-43C5-899E-523072555FDF}">
      <dsp:nvSpPr>
        <dsp:cNvPr id="0" name=""/>
        <dsp:cNvSpPr/>
      </dsp:nvSpPr>
      <dsp:spPr>
        <a:xfrm>
          <a:off x="0" y="3036543"/>
          <a:ext cx="9076329" cy="151715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360363" algn="just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>
              <a:latin typeface="Tahoma" pitchFamily="34" charset="0"/>
              <a:ea typeface="Tahoma" pitchFamily="34" charset="0"/>
              <a:cs typeface="Tahoma" pitchFamily="34" charset="0"/>
            </a:rPr>
            <a:t>На основании полученных данных исследования, можно сделать вывод, что наиболее богатыми витамином С являются соки марок «Агуша» и «Бабушкино лукошко». </a:t>
          </a:r>
          <a:endParaRPr lang="en-US" sz="2500" kern="1200" dirty="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0" y="3036543"/>
        <a:ext cx="9076329" cy="15171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80EBC55-5864-427B-84CF-6441AA82BD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6745" y="1205037"/>
            <a:ext cx="7744993" cy="2541336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EB52BDB-18E0-4991-A6F2-7AD5420153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6745" y="3949332"/>
            <a:ext cx="7744993" cy="2006735"/>
          </a:xfrm>
        </p:spPr>
        <p:txBody>
          <a:bodyPr>
            <a:normAutofit/>
          </a:bodyPr>
          <a:lstStyle>
            <a:lvl1pPr marL="0" indent="0" algn="l">
              <a:buNone/>
              <a:defRPr sz="2000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7F0ABC6-907E-47DE-8E40-61F2DD1B4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58AB158-6097-43A1-90B6-406F936701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A2EE077-FF20-4DD9-92B5-EE1C4D615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64685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7071ABCB-C306-49F0-8D5D-0B890583C1CE}"/>
              </a:ext>
            </a:extLst>
          </p:cNvPr>
          <p:cNvGrpSpPr/>
          <p:nvPr/>
        </p:nvGrpSpPr>
        <p:grpSpPr>
          <a:xfrm rot="10800000">
            <a:off x="0" y="1827078"/>
            <a:ext cx="2926300" cy="5030922"/>
            <a:chOff x="9265700" y="2026"/>
            <a:chExt cx="2926300" cy="5030922"/>
          </a:xfrm>
        </p:grpSpPr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24A67F94-2250-4B3A-8424-1BC0A0BCB3FF}"/>
                </a:ext>
              </a:extLst>
            </p:cNvPr>
            <p:cNvSpPr/>
            <p:nvPr/>
          </p:nvSpPr>
          <p:spPr>
            <a:xfrm>
              <a:off x="9326904" y="2026"/>
              <a:ext cx="2249810" cy="2294745"/>
            </a:xfrm>
            <a:custGeom>
              <a:avLst/>
              <a:gdLst>
                <a:gd name="connsiteX0" fmla="*/ 49162 w 2249810"/>
                <a:gd name="connsiteY0" fmla="*/ 0 h 2294745"/>
                <a:gd name="connsiteX1" fmla="*/ 2200648 w 2249810"/>
                <a:gd name="connsiteY1" fmla="*/ 0 h 2294745"/>
                <a:gd name="connsiteX2" fmla="*/ 2210105 w 2249810"/>
                <a:gd name="connsiteY2" fmla="*/ 23601 h 2294745"/>
                <a:gd name="connsiteX3" fmla="*/ 2249810 w 2249810"/>
                <a:gd name="connsiteY3" fmla="*/ 326934 h 2294745"/>
                <a:gd name="connsiteX4" fmla="*/ 2249810 w 2249810"/>
                <a:gd name="connsiteY4" fmla="*/ 422824 h 2294745"/>
                <a:gd name="connsiteX5" fmla="*/ 2249810 w 2249810"/>
                <a:gd name="connsiteY5" fmla="*/ 696534 h 2294745"/>
                <a:gd name="connsiteX6" fmla="*/ 2249810 w 2249810"/>
                <a:gd name="connsiteY6" fmla="*/ 848826 h 2294745"/>
                <a:gd name="connsiteX7" fmla="*/ 2249810 w 2249810"/>
                <a:gd name="connsiteY7" fmla="*/ 1058531 h 2294745"/>
                <a:gd name="connsiteX8" fmla="*/ 2249810 w 2249810"/>
                <a:gd name="connsiteY8" fmla="*/ 1218426 h 2294745"/>
                <a:gd name="connsiteX9" fmla="*/ 1955981 w 2249810"/>
                <a:gd name="connsiteY9" fmla="*/ 1845313 h 2294745"/>
                <a:gd name="connsiteX10" fmla="*/ 1225437 w 2249810"/>
                <a:gd name="connsiteY10" fmla="*/ 2208220 h 2294745"/>
                <a:gd name="connsiteX11" fmla="*/ 1123061 w 2249810"/>
                <a:gd name="connsiteY11" fmla="*/ 2294745 h 2294745"/>
                <a:gd name="connsiteX12" fmla="*/ 1024372 w 2249810"/>
                <a:gd name="connsiteY12" fmla="*/ 2208220 h 2294745"/>
                <a:gd name="connsiteX13" fmla="*/ 293828 w 2249810"/>
                <a:gd name="connsiteY13" fmla="*/ 1845313 h 2294745"/>
                <a:gd name="connsiteX14" fmla="*/ 0 w 2249810"/>
                <a:gd name="connsiteY14" fmla="*/ 1218426 h 2294745"/>
                <a:gd name="connsiteX15" fmla="*/ 0 w 2249810"/>
                <a:gd name="connsiteY15" fmla="*/ 1058531 h 2294745"/>
                <a:gd name="connsiteX16" fmla="*/ 0 w 2249810"/>
                <a:gd name="connsiteY16" fmla="*/ 848826 h 2294745"/>
                <a:gd name="connsiteX17" fmla="*/ 0 w 2249810"/>
                <a:gd name="connsiteY17" fmla="*/ 696534 h 2294745"/>
                <a:gd name="connsiteX18" fmla="*/ 0 w 2249810"/>
                <a:gd name="connsiteY18" fmla="*/ 422824 h 2294745"/>
                <a:gd name="connsiteX19" fmla="*/ 0 w 2249810"/>
                <a:gd name="connsiteY19" fmla="*/ 326934 h 2294745"/>
                <a:gd name="connsiteX20" fmla="*/ 39705 w 2249810"/>
                <a:gd name="connsiteY20" fmla="*/ 23601 h 229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49810" h="2294745">
                  <a:moveTo>
                    <a:pt x="49162" y="0"/>
                  </a:moveTo>
                  <a:lnTo>
                    <a:pt x="2200648" y="0"/>
                  </a:lnTo>
                  <a:lnTo>
                    <a:pt x="2210105" y="23601"/>
                  </a:lnTo>
                  <a:cubicBezTo>
                    <a:pt x="2236898" y="106934"/>
                    <a:pt x="2249810" y="205568"/>
                    <a:pt x="2249810" y="326934"/>
                  </a:cubicBezTo>
                  <a:lnTo>
                    <a:pt x="2249810" y="422824"/>
                  </a:lnTo>
                  <a:lnTo>
                    <a:pt x="2249810" y="696534"/>
                  </a:lnTo>
                  <a:lnTo>
                    <a:pt x="2249810" y="848826"/>
                  </a:lnTo>
                  <a:lnTo>
                    <a:pt x="2249810" y="1058531"/>
                  </a:lnTo>
                  <a:lnTo>
                    <a:pt x="2249810" y="1218426"/>
                  </a:lnTo>
                  <a:cubicBezTo>
                    <a:pt x="2249810" y="1542068"/>
                    <a:pt x="2157989" y="1704061"/>
                    <a:pt x="1955981" y="1845313"/>
                  </a:cubicBezTo>
                  <a:cubicBezTo>
                    <a:pt x="1745898" y="1967026"/>
                    <a:pt x="1470144" y="2019115"/>
                    <a:pt x="1225437" y="2208220"/>
                  </a:cubicBezTo>
                  <a:lnTo>
                    <a:pt x="1123061" y="2294745"/>
                  </a:lnTo>
                  <a:lnTo>
                    <a:pt x="1024372" y="2208220"/>
                  </a:lnTo>
                  <a:cubicBezTo>
                    <a:pt x="779664" y="2019115"/>
                    <a:pt x="503910" y="1967026"/>
                    <a:pt x="293828" y="1845313"/>
                  </a:cubicBezTo>
                  <a:cubicBezTo>
                    <a:pt x="91820" y="1704061"/>
                    <a:pt x="0" y="1542068"/>
                    <a:pt x="0" y="1218426"/>
                  </a:cubicBezTo>
                  <a:lnTo>
                    <a:pt x="0" y="1058531"/>
                  </a:lnTo>
                  <a:lnTo>
                    <a:pt x="0" y="848826"/>
                  </a:lnTo>
                  <a:lnTo>
                    <a:pt x="0" y="696534"/>
                  </a:lnTo>
                  <a:lnTo>
                    <a:pt x="0" y="422824"/>
                  </a:lnTo>
                  <a:lnTo>
                    <a:pt x="0" y="326934"/>
                  </a:lnTo>
                  <a:cubicBezTo>
                    <a:pt x="0" y="205568"/>
                    <a:pt x="12912" y="106934"/>
                    <a:pt x="39705" y="23601"/>
                  </a:cubicBezTo>
                  <a:close/>
                </a:path>
              </a:pathLst>
            </a:custGeom>
            <a:solidFill>
              <a:schemeClr val="bg2">
                <a:lumMod val="75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5FB942D8-95BE-4CFD-BFCC-26209EC192CE}"/>
                </a:ext>
              </a:extLst>
            </p:cNvPr>
            <p:cNvSpPr/>
            <p:nvPr/>
          </p:nvSpPr>
          <p:spPr>
            <a:xfrm>
              <a:off x="10597154" y="1907348"/>
              <a:ext cx="1594846" cy="3044131"/>
            </a:xfrm>
            <a:custGeom>
              <a:avLst/>
              <a:gdLst>
                <a:gd name="connsiteX0" fmla="*/ 1126749 w 1594846"/>
                <a:gd name="connsiteY0" fmla="*/ 0 h 3044131"/>
                <a:gd name="connsiteX1" fmla="*/ 1225438 w 1594846"/>
                <a:gd name="connsiteY1" fmla="*/ 86525 h 3044131"/>
                <a:gd name="connsiteX2" fmla="*/ 1413279 w 1594846"/>
                <a:gd name="connsiteY2" fmla="*/ 205892 h 3044131"/>
                <a:gd name="connsiteX3" fmla="*/ 1594846 w 1594846"/>
                <a:gd name="connsiteY3" fmla="*/ 289191 h 3044131"/>
                <a:gd name="connsiteX4" fmla="*/ 1594846 w 1594846"/>
                <a:gd name="connsiteY4" fmla="*/ 2754939 h 3044131"/>
                <a:gd name="connsiteX5" fmla="*/ 1413277 w 1594846"/>
                <a:gd name="connsiteY5" fmla="*/ 2838239 h 3044131"/>
                <a:gd name="connsiteX6" fmla="*/ 1225436 w 1594846"/>
                <a:gd name="connsiteY6" fmla="*/ 2957606 h 3044131"/>
                <a:gd name="connsiteX7" fmla="*/ 1123061 w 1594846"/>
                <a:gd name="connsiteY7" fmla="*/ 3044131 h 3044131"/>
                <a:gd name="connsiteX8" fmla="*/ 1024372 w 1594846"/>
                <a:gd name="connsiteY8" fmla="*/ 2957606 h 3044131"/>
                <a:gd name="connsiteX9" fmla="*/ 293828 w 1594846"/>
                <a:gd name="connsiteY9" fmla="*/ 2594699 h 3044131"/>
                <a:gd name="connsiteX10" fmla="*/ 0 w 1594846"/>
                <a:gd name="connsiteY10" fmla="*/ 1967812 h 3044131"/>
                <a:gd name="connsiteX11" fmla="*/ 0 w 1594846"/>
                <a:gd name="connsiteY11" fmla="*/ 1807917 h 3044131"/>
                <a:gd name="connsiteX12" fmla="*/ 0 w 1594846"/>
                <a:gd name="connsiteY12" fmla="*/ 1598212 h 3044131"/>
                <a:gd name="connsiteX13" fmla="*/ 0 w 1594846"/>
                <a:gd name="connsiteY13" fmla="*/ 1445920 h 3044131"/>
                <a:gd name="connsiteX14" fmla="*/ 0 w 1594846"/>
                <a:gd name="connsiteY14" fmla="*/ 1172210 h 3044131"/>
                <a:gd name="connsiteX15" fmla="*/ 0 w 1594846"/>
                <a:gd name="connsiteY15" fmla="*/ 1076320 h 3044131"/>
                <a:gd name="connsiteX16" fmla="*/ 293829 w 1594846"/>
                <a:gd name="connsiteY16" fmla="*/ 449433 h 3044131"/>
                <a:gd name="connsiteX17" fmla="*/ 1024374 w 1594846"/>
                <a:gd name="connsiteY17" fmla="*/ 86525 h 304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94846" h="3044131">
                  <a:moveTo>
                    <a:pt x="1126749" y="0"/>
                  </a:moveTo>
                  <a:lnTo>
                    <a:pt x="1225438" y="86525"/>
                  </a:lnTo>
                  <a:cubicBezTo>
                    <a:pt x="1286615" y="133801"/>
                    <a:pt x="1349732" y="172514"/>
                    <a:pt x="1413279" y="205892"/>
                  </a:cubicBezTo>
                  <a:lnTo>
                    <a:pt x="1594846" y="289191"/>
                  </a:lnTo>
                  <a:lnTo>
                    <a:pt x="1594846" y="2754939"/>
                  </a:lnTo>
                  <a:lnTo>
                    <a:pt x="1413277" y="2838239"/>
                  </a:lnTo>
                  <a:cubicBezTo>
                    <a:pt x="1349730" y="2871617"/>
                    <a:pt x="1286613" y="2910330"/>
                    <a:pt x="1225436" y="2957606"/>
                  </a:cubicBezTo>
                  <a:lnTo>
                    <a:pt x="1123061" y="3044131"/>
                  </a:lnTo>
                  <a:lnTo>
                    <a:pt x="1024372" y="2957606"/>
                  </a:lnTo>
                  <a:cubicBezTo>
                    <a:pt x="779664" y="2768501"/>
                    <a:pt x="503910" y="2716412"/>
                    <a:pt x="293828" y="2594699"/>
                  </a:cubicBezTo>
                  <a:cubicBezTo>
                    <a:pt x="91820" y="2453447"/>
                    <a:pt x="0" y="2291454"/>
                    <a:pt x="0" y="1967812"/>
                  </a:cubicBezTo>
                  <a:lnTo>
                    <a:pt x="0" y="1807917"/>
                  </a:lnTo>
                  <a:lnTo>
                    <a:pt x="0" y="1598212"/>
                  </a:lnTo>
                  <a:lnTo>
                    <a:pt x="0" y="1445920"/>
                  </a:lnTo>
                  <a:lnTo>
                    <a:pt x="0" y="1172210"/>
                  </a:lnTo>
                  <a:lnTo>
                    <a:pt x="0" y="1076320"/>
                  </a:lnTo>
                  <a:cubicBezTo>
                    <a:pt x="0" y="752678"/>
                    <a:pt x="91821" y="590684"/>
                    <a:pt x="293829" y="449433"/>
                  </a:cubicBezTo>
                  <a:cubicBezTo>
                    <a:pt x="503912" y="327719"/>
                    <a:pt x="779665" y="275630"/>
                    <a:pt x="1024374" y="86525"/>
                  </a:cubicBezTo>
                  <a:close/>
                </a:path>
              </a:pathLst>
            </a:custGeom>
            <a:solidFill>
              <a:schemeClr val="bg2">
                <a:lumMod val="7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9DF6499A-D398-4CBC-AA22-4277539430FC}"/>
                </a:ext>
              </a:extLst>
            </p:cNvPr>
            <p:cNvSpPr/>
            <p:nvPr/>
          </p:nvSpPr>
          <p:spPr>
            <a:xfrm>
              <a:off x="9265700" y="7622"/>
              <a:ext cx="2372219" cy="2371961"/>
            </a:xfrm>
            <a:custGeom>
              <a:avLst/>
              <a:gdLst>
                <a:gd name="connsiteX0" fmla="*/ 2144960 w 4282900"/>
                <a:gd name="connsiteY0" fmla="*/ 0 h 5795027"/>
                <a:gd name="connsiteX1" fmla="*/ 2332832 w 4282900"/>
                <a:gd name="connsiteY1" fmla="*/ 164715 h 5795027"/>
                <a:gd name="connsiteX2" fmla="*/ 3723546 w 4282900"/>
                <a:gd name="connsiteY2" fmla="*/ 855573 h 5795027"/>
                <a:gd name="connsiteX3" fmla="*/ 4282900 w 4282900"/>
                <a:gd name="connsiteY3" fmla="*/ 2048959 h 5795027"/>
                <a:gd name="connsiteX4" fmla="*/ 4282900 w 4282900"/>
                <a:gd name="connsiteY4" fmla="*/ 2231503 h 5795027"/>
                <a:gd name="connsiteX5" fmla="*/ 4282900 w 4282900"/>
                <a:gd name="connsiteY5" fmla="*/ 2752557 h 5795027"/>
                <a:gd name="connsiteX6" fmla="*/ 4282900 w 4282900"/>
                <a:gd name="connsiteY6" fmla="*/ 3042471 h 5795027"/>
                <a:gd name="connsiteX7" fmla="*/ 4282900 w 4282900"/>
                <a:gd name="connsiteY7" fmla="*/ 3441681 h 5795027"/>
                <a:gd name="connsiteX8" fmla="*/ 4282900 w 4282900"/>
                <a:gd name="connsiteY8" fmla="*/ 3746068 h 5795027"/>
                <a:gd name="connsiteX9" fmla="*/ 3723546 w 4282900"/>
                <a:gd name="connsiteY9" fmla="*/ 4939455 h 5795027"/>
                <a:gd name="connsiteX10" fmla="*/ 2332829 w 4282900"/>
                <a:gd name="connsiteY10" fmla="*/ 5630311 h 5795027"/>
                <a:gd name="connsiteX11" fmla="*/ 2137940 w 4282900"/>
                <a:gd name="connsiteY11" fmla="*/ 5795027 h 5795027"/>
                <a:gd name="connsiteX12" fmla="*/ 1950069 w 4282900"/>
                <a:gd name="connsiteY12" fmla="*/ 5630311 h 5795027"/>
                <a:gd name="connsiteX13" fmla="*/ 559353 w 4282900"/>
                <a:gd name="connsiteY13" fmla="*/ 4939455 h 5795027"/>
                <a:gd name="connsiteX14" fmla="*/ 0 w 4282900"/>
                <a:gd name="connsiteY14" fmla="*/ 3746068 h 5795027"/>
                <a:gd name="connsiteX15" fmla="*/ 0 w 4282900"/>
                <a:gd name="connsiteY15" fmla="*/ 3441681 h 5795027"/>
                <a:gd name="connsiteX16" fmla="*/ 0 w 4282900"/>
                <a:gd name="connsiteY16" fmla="*/ 3042471 h 5795027"/>
                <a:gd name="connsiteX17" fmla="*/ 0 w 4282900"/>
                <a:gd name="connsiteY17" fmla="*/ 2752557 h 5795027"/>
                <a:gd name="connsiteX18" fmla="*/ 0 w 4282900"/>
                <a:gd name="connsiteY18" fmla="*/ 2231503 h 5795027"/>
                <a:gd name="connsiteX19" fmla="*/ 0 w 4282900"/>
                <a:gd name="connsiteY19" fmla="*/ 2048959 h 5795027"/>
                <a:gd name="connsiteX20" fmla="*/ 559354 w 4282900"/>
                <a:gd name="connsiteY20" fmla="*/ 855573 h 5795027"/>
                <a:gd name="connsiteX21" fmla="*/ 1950071 w 4282900"/>
                <a:gd name="connsiteY21" fmla="*/ 164715 h 5795027"/>
                <a:gd name="connsiteX0" fmla="*/ 4282900 w 4447989"/>
                <a:gd name="connsiteY0" fmla="*/ 2048959 h 5795027"/>
                <a:gd name="connsiteX1" fmla="*/ 4282900 w 4447989"/>
                <a:gd name="connsiteY1" fmla="*/ 2231503 h 5795027"/>
                <a:gd name="connsiteX2" fmla="*/ 4282900 w 4447989"/>
                <a:gd name="connsiteY2" fmla="*/ 2752557 h 5795027"/>
                <a:gd name="connsiteX3" fmla="*/ 4282900 w 4447989"/>
                <a:gd name="connsiteY3" fmla="*/ 3042471 h 5795027"/>
                <a:gd name="connsiteX4" fmla="*/ 4282900 w 4447989"/>
                <a:gd name="connsiteY4" fmla="*/ 3441681 h 5795027"/>
                <a:gd name="connsiteX5" fmla="*/ 4282900 w 4447989"/>
                <a:gd name="connsiteY5" fmla="*/ 3746068 h 5795027"/>
                <a:gd name="connsiteX6" fmla="*/ 3723546 w 4447989"/>
                <a:gd name="connsiteY6" fmla="*/ 4939455 h 5795027"/>
                <a:gd name="connsiteX7" fmla="*/ 2332829 w 4447989"/>
                <a:gd name="connsiteY7" fmla="*/ 5630311 h 5795027"/>
                <a:gd name="connsiteX8" fmla="*/ 2137940 w 4447989"/>
                <a:gd name="connsiteY8" fmla="*/ 5795027 h 5795027"/>
                <a:gd name="connsiteX9" fmla="*/ 1950069 w 4447989"/>
                <a:gd name="connsiteY9" fmla="*/ 5630311 h 5795027"/>
                <a:gd name="connsiteX10" fmla="*/ 559353 w 4447989"/>
                <a:gd name="connsiteY10" fmla="*/ 4939455 h 5795027"/>
                <a:gd name="connsiteX11" fmla="*/ 0 w 4447989"/>
                <a:gd name="connsiteY11" fmla="*/ 3746068 h 5795027"/>
                <a:gd name="connsiteX12" fmla="*/ 0 w 4447989"/>
                <a:gd name="connsiteY12" fmla="*/ 3441681 h 5795027"/>
                <a:gd name="connsiteX13" fmla="*/ 0 w 4447989"/>
                <a:gd name="connsiteY13" fmla="*/ 3042471 h 5795027"/>
                <a:gd name="connsiteX14" fmla="*/ 0 w 4447989"/>
                <a:gd name="connsiteY14" fmla="*/ 2752557 h 5795027"/>
                <a:gd name="connsiteX15" fmla="*/ 0 w 4447989"/>
                <a:gd name="connsiteY15" fmla="*/ 2231503 h 5795027"/>
                <a:gd name="connsiteX16" fmla="*/ 0 w 4447989"/>
                <a:gd name="connsiteY16" fmla="*/ 2048959 h 5795027"/>
                <a:gd name="connsiteX17" fmla="*/ 559354 w 4447989"/>
                <a:gd name="connsiteY17" fmla="*/ 855573 h 5795027"/>
                <a:gd name="connsiteX18" fmla="*/ 1950071 w 4447989"/>
                <a:gd name="connsiteY18" fmla="*/ 164715 h 5795027"/>
                <a:gd name="connsiteX19" fmla="*/ 2144960 w 4447989"/>
                <a:gd name="connsiteY19" fmla="*/ 0 h 5795027"/>
                <a:gd name="connsiteX20" fmla="*/ 2332832 w 4447989"/>
                <a:gd name="connsiteY20" fmla="*/ 164715 h 5795027"/>
                <a:gd name="connsiteX21" fmla="*/ 3723546 w 4447989"/>
                <a:gd name="connsiteY21" fmla="*/ 855573 h 5795027"/>
                <a:gd name="connsiteX22" fmla="*/ 4447989 w 4447989"/>
                <a:gd name="connsiteY22" fmla="*/ 2214048 h 5795027"/>
                <a:gd name="connsiteX0" fmla="*/ 4282900 w 4282900"/>
                <a:gd name="connsiteY0" fmla="*/ 2048959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3723546 w 4282900"/>
                <a:gd name="connsiteY21" fmla="*/ 855573 h 5795027"/>
                <a:gd name="connsiteX0" fmla="*/ 4248071 w 4282900"/>
                <a:gd name="connsiteY0" fmla="*/ 1519558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3723546 w 4282900"/>
                <a:gd name="connsiteY21" fmla="*/ 855573 h 5795027"/>
                <a:gd name="connsiteX0" fmla="*/ 4248071 w 4292243"/>
                <a:gd name="connsiteY0" fmla="*/ 1519558 h 5795027"/>
                <a:gd name="connsiteX1" fmla="*/ 4282900 w 4292243"/>
                <a:gd name="connsiteY1" fmla="*/ 2231503 h 5795027"/>
                <a:gd name="connsiteX2" fmla="*/ 4282900 w 4292243"/>
                <a:gd name="connsiteY2" fmla="*/ 2752557 h 5795027"/>
                <a:gd name="connsiteX3" fmla="*/ 4282900 w 4292243"/>
                <a:gd name="connsiteY3" fmla="*/ 3042471 h 5795027"/>
                <a:gd name="connsiteX4" fmla="*/ 4282900 w 4292243"/>
                <a:gd name="connsiteY4" fmla="*/ 3441681 h 5795027"/>
                <a:gd name="connsiteX5" fmla="*/ 4282900 w 4292243"/>
                <a:gd name="connsiteY5" fmla="*/ 3746068 h 5795027"/>
                <a:gd name="connsiteX6" fmla="*/ 3723546 w 4292243"/>
                <a:gd name="connsiteY6" fmla="*/ 4939455 h 5795027"/>
                <a:gd name="connsiteX7" fmla="*/ 2332829 w 4292243"/>
                <a:gd name="connsiteY7" fmla="*/ 5630311 h 5795027"/>
                <a:gd name="connsiteX8" fmla="*/ 2137940 w 4292243"/>
                <a:gd name="connsiteY8" fmla="*/ 5795027 h 5795027"/>
                <a:gd name="connsiteX9" fmla="*/ 1950069 w 4292243"/>
                <a:gd name="connsiteY9" fmla="*/ 5630311 h 5795027"/>
                <a:gd name="connsiteX10" fmla="*/ 559353 w 4292243"/>
                <a:gd name="connsiteY10" fmla="*/ 4939455 h 5795027"/>
                <a:gd name="connsiteX11" fmla="*/ 0 w 4292243"/>
                <a:gd name="connsiteY11" fmla="*/ 3746068 h 5795027"/>
                <a:gd name="connsiteX12" fmla="*/ 0 w 4292243"/>
                <a:gd name="connsiteY12" fmla="*/ 3441681 h 5795027"/>
                <a:gd name="connsiteX13" fmla="*/ 0 w 4292243"/>
                <a:gd name="connsiteY13" fmla="*/ 3042471 h 5795027"/>
                <a:gd name="connsiteX14" fmla="*/ 0 w 4292243"/>
                <a:gd name="connsiteY14" fmla="*/ 2752557 h 5795027"/>
                <a:gd name="connsiteX15" fmla="*/ 0 w 4292243"/>
                <a:gd name="connsiteY15" fmla="*/ 2231503 h 5795027"/>
                <a:gd name="connsiteX16" fmla="*/ 0 w 4292243"/>
                <a:gd name="connsiteY16" fmla="*/ 2048959 h 5795027"/>
                <a:gd name="connsiteX17" fmla="*/ 559354 w 4292243"/>
                <a:gd name="connsiteY17" fmla="*/ 855573 h 5795027"/>
                <a:gd name="connsiteX18" fmla="*/ 1950071 w 4292243"/>
                <a:gd name="connsiteY18" fmla="*/ 164715 h 5795027"/>
                <a:gd name="connsiteX19" fmla="*/ 2144960 w 4292243"/>
                <a:gd name="connsiteY19" fmla="*/ 0 h 5795027"/>
                <a:gd name="connsiteX20" fmla="*/ 2332832 w 4292243"/>
                <a:gd name="connsiteY20" fmla="*/ 164715 h 5795027"/>
                <a:gd name="connsiteX21" fmla="*/ 3723546 w 4292243"/>
                <a:gd name="connsiteY21" fmla="*/ 855573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3723546 w 4282900"/>
                <a:gd name="connsiteY21" fmla="*/ 855573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2144960 w 4282900"/>
                <a:gd name="connsiteY18" fmla="*/ 0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64279 w 4282900"/>
                <a:gd name="connsiteY17" fmla="*/ 1516418 h 5795027"/>
                <a:gd name="connsiteX18" fmla="*/ 559354 w 4282900"/>
                <a:gd name="connsiteY18" fmla="*/ 855573 h 5795027"/>
                <a:gd name="connsiteX19" fmla="*/ 2144960 w 4282900"/>
                <a:gd name="connsiteY19" fmla="*/ 0 h 5795027"/>
                <a:gd name="connsiteX0" fmla="*/ 4213242 w 4282900"/>
                <a:gd name="connsiteY0" fmla="*/ 657020 h 4939454"/>
                <a:gd name="connsiteX1" fmla="*/ 4282900 w 4282900"/>
                <a:gd name="connsiteY1" fmla="*/ 1375930 h 4939454"/>
                <a:gd name="connsiteX2" fmla="*/ 4282900 w 4282900"/>
                <a:gd name="connsiteY2" fmla="*/ 1896984 h 4939454"/>
                <a:gd name="connsiteX3" fmla="*/ 4282900 w 4282900"/>
                <a:gd name="connsiteY3" fmla="*/ 2186898 h 4939454"/>
                <a:gd name="connsiteX4" fmla="*/ 4282900 w 4282900"/>
                <a:gd name="connsiteY4" fmla="*/ 2586108 h 4939454"/>
                <a:gd name="connsiteX5" fmla="*/ 4282900 w 4282900"/>
                <a:gd name="connsiteY5" fmla="*/ 2890495 h 4939454"/>
                <a:gd name="connsiteX6" fmla="*/ 3723546 w 4282900"/>
                <a:gd name="connsiteY6" fmla="*/ 4083882 h 4939454"/>
                <a:gd name="connsiteX7" fmla="*/ 2332829 w 4282900"/>
                <a:gd name="connsiteY7" fmla="*/ 4774738 h 4939454"/>
                <a:gd name="connsiteX8" fmla="*/ 2137940 w 4282900"/>
                <a:gd name="connsiteY8" fmla="*/ 4939454 h 4939454"/>
                <a:gd name="connsiteX9" fmla="*/ 1950069 w 4282900"/>
                <a:gd name="connsiteY9" fmla="*/ 4774738 h 4939454"/>
                <a:gd name="connsiteX10" fmla="*/ 559353 w 4282900"/>
                <a:gd name="connsiteY10" fmla="*/ 4083882 h 4939454"/>
                <a:gd name="connsiteX11" fmla="*/ 0 w 4282900"/>
                <a:gd name="connsiteY11" fmla="*/ 2890495 h 4939454"/>
                <a:gd name="connsiteX12" fmla="*/ 0 w 4282900"/>
                <a:gd name="connsiteY12" fmla="*/ 2586108 h 4939454"/>
                <a:gd name="connsiteX13" fmla="*/ 0 w 4282900"/>
                <a:gd name="connsiteY13" fmla="*/ 2186898 h 4939454"/>
                <a:gd name="connsiteX14" fmla="*/ 0 w 4282900"/>
                <a:gd name="connsiteY14" fmla="*/ 1896984 h 4939454"/>
                <a:gd name="connsiteX15" fmla="*/ 0 w 4282900"/>
                <a:gd name="connsiteY15" fmla="*/ 1375930 h 4939454"/>
                <a:gd name="connsiteX16" fmla="*/ 0 w 4282900"/>
                <a:gd name="connsiteY16" fmla="*/ 1193386 h 4939454"/>
                <a:gd name="connsiteX17" fmla="*/ 64279 w 4282900"/>
                <a:gd name="connsiteY17" fmla="*/ 660845 h 4939454"/>
                <a:gd name="connsiteX18" fmla="*/ 559354 w 4282900"/>
                <a:gd name="connsiteY18" fmla="*/ 0 h 4939454"/>
                <a:gd name="connsiteX0" fmla="*/ 4213242 w 4282900"/>
                <a:gd name="connsiteY0" fmla="*/ 0 h 4282434"/>
                <a:gd name="connsiteX1" fmla="*/ 4282900 w 4282900"/>
                <a:gd name="connsiteY1" fmla="*/ 718910 h 4282434"/>
                <a:gd name="connsiteX2" fmla="*/ 4282900 w 4282900"/>
                <a:gd name="connsiteY2" fmla="*/ 1239964 h 4282434"/>
                <a:gd name="connsiteX3" fmla="*/ 4282900 w 4282900"/>
                <a:gd name="connsiteY3" fmla="*/ 1529878 h 4282434"/>
                <a:gd name="connsiteX4" fmla="*/ 4282900 w 4282900"/>
                <a:gd name="connsiteY4" fmla="*/ 1929088 h 4282434"/>
                <a:gd name="connsiteX5" fmla="*/ 4282900 w 4282900"/>
                <a:gd name="connsiteY5" fmla="*/ 2233475 h 4282434"/>
                <a:gd name="connsiteX6" fmla="*/ 3723546 w 4282900"/>
                <a:gd name="connsiteY6" fmla="*/ 3426862 h 4282434"/>
                <a:gd name="connsiteX7" fmla="*/ 2332829 w 4282900"/>
                <a:gd name="connsiteY7" fmla="*/ 4117718 h 4282434"/>
                <a:gd name="connsiteX8" fmla="*/ 2137940 w 4282900"/>
                <a:gd name="connsiteY8" fmla="*/ 4282434 h 4282434"/>
                <a:gd name="connsiteX9" fmla="*/ 1950069 w 4282900"/>
                <a:gd name="connsiteY9" fmla="*/ 4117718 h 4282434"/>
                <a:gd name="connsiteX10" fmla="*/ 559353 w 4282900"/>
                <a:gd name="connsiteY10" fmla="*/ 3426862 h 4282434"/>
                <a:gd name="connsiteX11" fmla="*/ 0 w 4282900"/>
                <a:gd name="connsiteY11" fmla="*/ 2233475 h 4282434"/>
                <a:gd name="connsiteX12" fmla="*/ 0 w 4282900"/>
                <a:gd name="connsiteY12" fmla="*/ 1929088 h 4282434"/>
                <a:gd name="connsiteX13" fmla="*/ 0 w 4282900"/>
                <a:gd name="connsiteY13" fmla="*/ 1529878 h 4282434"/>
                <a:gd name="connsiteX14" fmla="*/ 0 w 4282900"/>
                <a:gd name="connsiteY14" fmla="*/ 1239964 h 4282434"/>
                <a:gd name="connsiteX15" fmla="*/ 0 w 4282900"/>
                <a:gd name="connsiteY15" fmla="*/ 718910 h 4282434"/>
                <a:gd name="connsiteX16" fmla="*/ 0 w 4282900"/>
                <a:gd name="connsiteY16" fmla="*/ 536366 h 4282434"/>
                <a:gd name="connsiteX17" fmla="*/ 64279 w 4282900"/>
                <a:gd name="connsiteY17" fmla="*/ 3825 h 4282434"/>
                <a:gd name="connsiteX0" fmla="*/ 4213242 w 4282900"/>
                <a:gd name="connsiteY0" fmla="*/ 0 h 4282434"/>
                <a:gd name="connsiteX1" fmla="*/ 4282900 w 4282900"/>
                <a:gd name="connsiteY1" fmla="*/ 718910 h 4282434"/>
                <a:gd name="connsiteX2" fmla="*/ 4282900 w 4282900"/>
                <a:gd name="connsiteY2" fmla="*/ 1239964 h 4282434"/>
                <a:gd name="connsiteX3" fmla="*/ 4282900 w 4282900"/>
                <a:gd name="connsiteY3" fmla="*/ 1529878 h 4282434"/>
                <a:gd name="connsiteX4" fmla="*/ 4282900 w 4282900"/>
                <a:gd name="connsiteY4" fmla="*/ 1929088 h 4282434"/>
                <a:gd name="connsiteX5" fmla="*/ 4282900 w 4282900"/>
                <a:gd name="connsiteY5" fmla="*/ 2233475 h 4282434"/>
                <a:gd name="connsiteX6" fmla="*/ 3723546 w 4282900"/>
                <a:gd name="connsiteY6" fmla="*/ 3426862 h 4282434"/>
                <a:gd name="connsiteX7" fmla="*/ 2332829 w 4282900"/>
                <a:gd name="connsiteY7" fmla="*/ 4117718 h 4282434"/>
                <a:gd name="connsiteX8" fmla="*/ 2137940 w 4282900"/>
                <a:gd name="connsiteY8" fmla="*/ 4282434 h 4282434"/>
                <a:gd name="connsiteX9" fmla="*/ 1950069 w 4282900"/>
                <a:gd name="connsiteY9" fmla="*/ 4117718 h 4282434"/>
                <a:gd name="connsiteX10" fmla="*/ 559353 w 4282900"/>
                <a:gd name="connsiteY10" fmla="*/ 3426862 h 4282434"/>
                <a:gd name="connsiteX11" fmla="*/ 0 w 4282900"/>
                <a:gd name="connsiteY11" fmla="*/ 2233475 h 4282434"/>
                <a:gd name="connsiteX12" fmla="*/ 0 w 4282900"/>
                <a:gd name="connsiteY12" fmla="*/ 1929088 h 4282434"/>
                <a:gd name="connsiteX13" fmla="*/ 0 w 4282900"/>
                <a:gd name="connsiteY13" fmla="*/ 1529878 h 4282434"/>
                <a:gd name="connsiteX14" fmla="*/ 0 w 4282900"/>
                <a:gd name="connsiteY14" fmla="*/ 1239964 h 4282434"/>
                <a:gd name="connsiteX15" fmla="*/ 0 w 4282900"/>
                <a:gd name="connsiteY15" fmla="*/ 718910 h 4282434"/>
                <a:gd name="connsiteX16" fmla="*/ 0 w 4282900"/>
                <a:gd name="connsiteY16" fmla="*/ 536366 h 4282434"/>
                <a:gd name="connsiteX17" fmla="*/ 64279 w 4282900"/>
                <a:gd name="connsiteY17" fmla="*/ 3825 h 428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2900" h="4282434">
                  <a:moveTo>
                    <a:pt x="4213242" y="0"/>
                  </a:moveTo>
                  <a:cubicBezTo>
                    <a:pt x="4294511" y="306972"/>
                    <a:pt x="4271290" y="481595"/>
                    <a:pt x="4282900" y="718910"/>
                  </a:cubicBezTo>
                  <a:lnTo>
                    <a:pt x="4282900" y="1239964"/>
                  </a:lnTo>
                  <a:lnTo>
                    <a:pt x="4282900" y="1529878"/>
                  </a:lnTo>
                  <a:lnTo>
                    <a:pt x="4282900" y="1929088"/>
                  </a:lnTo>
                  <a:lnTo>
                    <a:pt x="4282900" y="2233475"/>
                  </a:lnTo>
                  <a:cubicBezTo>
                    <a:pt x="4282900" y="2849584"/>
                    <a:pt x="4108103" y="3157966"/>
                    <a:pt x="3723546" y="3426862"/>
                  </a:cubicBezTo>
                  <a:cubicBezTo>
                    <a:pt x="3323617" y="3658565"/>
                    <a:pt x="2798672" y="3757725"/>
                    <a:pt x="2332829" y="4117718"/>
                  </a:cubicBezTo>
                  <a:lnTo>
                    <a:pt x="2137940" y="4282434"/>
                  </a:lnTo>
                  <a:lnTo>
                    <a:pt x="1950069" y="4117718"/>
                  </a:lnTo>
                  <a:cubicBezTo>
                    <a:pt x="1484225" y="3757725"/>
                    <a:pt x="959280" y="3658565"/>
                    <a:pt x="559353" y="3426862"/>
                  </a:cubicBezTo>
                  <a:cubicBezTo>
                    <a:pt x="174796" y="3157966"/>
                    <a:pt x="0" y="2849584"/>
                    <a:pt x="0" y="2233475"/>
                  </a:cubicBezTo>
                  <a:lnTo>
                    <a:pt x="0" y="1929088"/>
                  </a:lnTo>
                  <a:lnTo>
                    <a:pt x="0" y="1529878"/>
                  </a:lnTo>
                  <a:lnTo>
                    <a:pt x="0" y="1239964"/>
                  </a:lnTo>
                  <a:lnTo>
                    <a:pt x="0" y="718910"/>
                  </a:lnTo>
                  <a:lnTo>
                    <a:pt x="0" y="536366"/>
                  </a:lnTo>
                  <a:cubicBezTo>
                    <a:pt x="10713" y="417185"/>
                    <a:pt x="19813" y="133066"/>
                    <a:pt x="64279" y="3825"/>
                  </a:cubicBezTo>
                </a:path>
              </a:pathLst>
            </a:custGeom>
            <a:noFill/>
            <a:ln w="25400" cap="rnd">
              <a:solidFill>
                <a:schemeClr val="bg2">
                  <a:lumMod val="75000"/>
                  <a:alpha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0D91493C-6480-4A3F-8836-1727CBA3C849}"/>
                </a:ext>
              </a:extLst>
            </p:cNvPr>
            <p:cNvSpPr/>
            <p:nvPr/>
          </p:nvSpPr>
          <p:spPr>
            <a:xfrm>
              <a:off x="10536649" y="1823190"/>
              <a:ext cx="1654608" cy="3209758"/>
            </a:xfrm>
            <a:custGeom>
              <a:avLst/>
              <a:gdLst>
                <a:gd name="connsiteX0" fmla="*/ 2144960 w 4282900"/>
                <a:gd name="connsiteY0" fmla="*/ 0 h 5795027"/>
                <a:gd name="connsiteX1" fmla="*/ 2332832 w 4282900"/>
                <a:gd name="connsiteY1" fmla="*/ 164715 h 5795027"/>
                <a:gd name="connsiteX2" fmla="*/ 3723546 w 4282900"/>
                <a:gd name="connsiteY2" fmla="*/ 855573 h 5795027"/>
                <a:gd name="connsiteX3" fmla="*/ 4282900 w 4282900"/>
                <a:gd name="connsiteY3" fmla="*/ 2048959 h 5795027"/>
                <a:gd name="connsiteX4" fmla="*/ 4282900 w 4282900"/>
                <a:gd name="connsiteY4" fmla="*/ 2231503 h 5795027"/>
                <a:gd name="connsiteX5" fmla="*/ 4282900 w 4282900"/>
                <a:gd name="connsiteY5" fmla="*/ 2752557 h 5795027"/>
                <a:gd name="connsiteX6" fmla="*/ 4282900 w 4282900"/>
                <a:gd name="connsiteY6" fmla="*/ 3042471 h 5795027"/>
                <a:gd name="connsiteX7" fmla="*/ 4282900 w 4282900"/>
                <a:gd name="connsiteY7" fmla="*/ 3441681 h 5795027"/>
                <a:gd name="connsiteX8" fmla="*/ 4282900 w 4282900"/>
                <a:gd name="connsiteY8" fmla="*/ 3746068 h 5795027"/>
                <a:gd name="connsiteX9" fmla="*/ 3723546 w 4282900"/>
                <a:gd name="connsiteY9" fmla="*/ 4939455 h 5795027"/>
                <a:gd name="connsiteX10" fmla="*/ 2332829 w 4282900"/>
                <a:gd name="connsiteY10" fmla="*/ 5630311 h 5795027"/>
                <a:gd name="connsiteX11" fmla="*/ 2137940 w 4282900"/>
                <a:gd name="connsiteY11" fmla="*/ 5795027 h 5795027"/>
                <a:gd name="connsiteX12" fmla="*/ 1950069 w 4282900"/>
                <a:gd name="connsiteY12" fmla="*/ 5630311 h 5795027"/>
                <a:gd name="connsiteX13" fmla="*/ 559353 w 4282900"/>
                <a:gd name="connsiteY13" fmla="*/ 4939455 h 5795027"/>
                <a:gd name="connsiteX14" fmla="*/ 0 w 4282900"/>
                <a:gd name="connsiteY14" fmla="*/ 3746068 h 5795027"/>
                <a:gd name="connsiteX15" fmla="*/ 0 w 4282900"/>
                <a:gd name="connsiteY15" fmla="*/ 3441681 h 5795027"/>
                <a:gd name="connsiteX16" fmla="*/ 0 w 4282900"/>
                <a:gd name="connsiteY16" fmla="*/ 3042471 h 5795027"/>
                <a:gd name="connsiteX17" fmla="*/ 0 w 4282900"/>
                <a:gd name="connsiteY17" fmla="*/ 2752557 h 5795027"/>
                <a:gd name="connsiteX18" fmla="*/ 0 w 4282900"/>
                <a:gd name="connsiteY18" fmla="*/ 2231503 h 5795027"/>
                <a:gd name="connsiteX19" fmla="*/ 0 w 4282900"/>
                <a:gd name="connsiteY19" fmla="*/ 2048959 h 5795027"/>
                <a:gd name="connsiteX20" fmla="*/ 559354 w 4282900"/>
                <a:gd name="connsiteY20" fmla="*/ 855573 h 5795027"/>
                <a:gd name="connsiteX21" fmla="*/ 1950071 w 4282900"/>
                <a:gd name="connsiteY21" fmla="*/ 164715 h 5795027"/>
                <a:gd name="connsiteX0" fmla="*/ 2144960 w 4282900"/>
                <a:gd name="connsiteY0" fmla="*/ 0 h 5795027"/>
                <a:gd name="connsiteX1" fmla="*/ 2332832 w 4282900"/>
                <a:gd name="connsiteY1" fmla="*/ 164715 h 5795027"/>
                <a:gd name="connsiteX2" fmla="*/ 2976290 w 4282900"/>
                <a:gd name="connsiteY2" fmla="*/ 524033 h 5795027"/>
                <a:gd name="connsiteX3" fmla="*/ 3723546 w 4282900"/>
                <a:gd name="connsiteY3" fmla="*/ 855573 h 5795027"/>
                <a:gd name="connsiteX4" fmla="*/ 4282900 w 4282900"/>
                <a:gd name="connsiteY4" fmla="*/ 2048959 h 5795027"/>
                <a:gd name="connsiteX5" fmla="*/ 4282900 w 4282900"/>
                <a:gd name="connsiteY5" fmla="*/ 2231503 h 5795027"/>
                <a:gd name="connsiteX6" fmla="*/ 4282900 w 4282900"/>
                <a:gd name="connsiteY6" fmla="*/ 2752557 h 5795027"/>
                <a:gd name="connsiteX7" fmla="*/ 4282900 w 4282900"/>
                <a:gd name="connsiteY7" fmla="*/ 3042471 h 5795027"/>
                <a:gd name="connsiteX8" fmla="*/ 4282900 w 4282900"/>
                <a:gd name="connsiteY8" fmla="*/ 3441681 h 5795027"/>
                <a:gd name="connsiteX9" fmla="*/ 4282900 w 4282900"/>
                <a:gd name="connsiteY9" fmla="*/ 3746068 h 5795027"/>
                <a:gd name="connsiteX10" fmla="*/ 3723546 w 4282900"/>
                <a:gd name="connsiteY10" fmla="*/ 4939455 h 5795027"/>
                <a:gd name="connsiteX11" fmla="*/ 2332829 w 4282900"/>
                <a:gd name="connsiteY11" fmla="*/ 5630311 h 5795027"/>
                <a:gd name="connsiteX12" fmla="*/ 2137940 w 4282900"/>
                <a:gd name="connsiteY12" fmla="*/ 5795027 h 5795027"/>
                <a:gd name="connsiteX13" fmla="*/ 1950069 w 4282900"/>
                <a:gd name="connsiteY13" fmla="*/ 5630311 h 5795027"/>
                <a:gd name="connsiteX14" fmla="*/ 559353 w 4282900"/>
                <a:gd name="connsiteY14" fmla="*/ 4939455 h 5795027"/>
                <a:gd name="connsiteX15" fmla="*/ 0 w 4282900"/>
                <a:gd name="connsiteY15" fmla="*/ 3746068 h 5795027"/>
                <a:gd name="connsiteX16" fmla="*/ 0 w 4282900"/>
                <a:gd name="connsiteY16" fmla="*/ 3441681 h 5795027"/>
                <a:gd name="connsiteX17" fmla="*/ 0 w 4282900"/>
                <a:gd name="connsiteY17" fmla="*/ 3042471 h 5795027"/>
                <a:gd name="connsiteX18" fmla="*/ 0 w 4282900"/>
                <a:gd name="connsiteY18" fmla="*/ 2752557 h 5795027"/>
                <a:gd name="connsiteX19" fmla="*/ 0 w 4282900"/>
                <a:gd name="connsiteY19" fmla="*/ 2231503 h 5795027"/>
                <a:gd name="connsiteX20" fmla="*/ 0 w 4282900"/>
                <a:gd name="connsiteY20" fmla="*/ 2048959 h 5795027"/>
                <a:gd name="connsiteX21" fmla="*/ 559354 w 4282900"/>
                <a:gd name="connsiteY21" fmla="*/ 855573 h 5795027"/>
                <a:gd name="connsiteX22" fmla="*/ 1950071 w 4282900"/>
                <a:gd name="connsiteY22" fmla="*/ 164715 h 5795027"/>
                <a:gd name="connsiteX23" fmla="*/ 2144960 w 4282900"/>
                <a:gd name="connsiteY23" fmla="*/ 0 h 5795027"/>
                <a:gd name="connsiteX0" fmla="*/ 3723546 w 4282900"/>
                <a:gd name="connsiteY0" fmla="*/ 855573 h 5795027"/>
                <a:gd name="connsiteX1" fmla="*/ 4282900 w 4282900"/>
                <a:gd name="connsiteY1" fmla="*/ 2048959 h 5795027"/>
                <a:gd name="connsiteX2" fmla="*/ 4282900 w 4282900"/>
                <a:gd name="connsiteY2" fmla="*/ 2231503 h 5795027"/>
                <a:gd name="connsiteX3" fmla="*/ 4282900 w 4282900"/>
                <a:gd name="connsiteY3" fmla="*/ 2752557 h 5795027"/>
                <a:gd name="connsiteX4" fmla="*/ 4282900 w 4282900"/>
                <a:gd name="connsiteY4" fmla="*/ 3042471 h 5795027"/>
                <a:gd name="connsiteX5" fmla="*/ 4282900 w 4282900"/>
                <a:gd name="connsiteY5" fmla="*/ 3441681 h 5795027"/>
                <a:gd name="connsiteX6" fmla="*/ 4282900 w 4282900"/>
                <a:gd name="connsiteY6" fmla="*/ 3746068 h 5795027"/>
                <a:gd name="connsiteX7" fmla="*/ 3723546 w 4282900"/>
                <a:gd name="connsiteY7" fmla="*/ 4939455 h 5795027"/>
                <a:gd name="connsiteX8" fmla="*/ 2332829 w 4282900"/>
                <a:gd name="connsiteY8" fmla="*/ 5630311 h 5795027"/>
                <a:gd name="connsiteX9" fmla="*/ 2137940 w 4282900"/>
                <a:gd name="connsiteY9" fmla="*/ 5795027 h 5795027"/>
                <a:gd name="connsiteX10" fmla="*/ 1950069 w 4282900"/>
                <a:gd name="connsiteY10" fmla="*/ 5630311 h 5795027"/>
                <a:gd name="connsiteX11" fmla="*/ 559353 w 4282900"/>
                <a:gd name="connsiteY11" fmla="*/ 4939455 h 5795027"/>
                <a:gd name="connsiteX12" fmla="*/ 0 w 4282900"/>
                <a:gd name="connsiteY12" fmla="*/ 3746068 h 5795027"/>
                <a:gd name="connsiteX13" fmla="*/ 0 w 4282900"/>
                <a:gd name="connsiteY13" fmla="*/ 3441681 h 5795027"/>
                <a:gd name="connsiteX14" fmla="*/ 0 w 4282900"/>
                <a:gd name="connsiteY14" fmla="*/ 3042471 h 5795027"/>
                <a:gd name="connsiteX15" fmla="*/ 0 w 4282900"/>
                <a:gd name="connsiteY15" fmla="*/ 2752557 h 5795027"/>
                <a:gd name="connsiteX16" fmla="*/ 0 w 4282900"/>
                <a:gd name="connsiteY16" fmla="*/ 2231503 h 5795027"/>
                <a:gd name="connsiteX17" fmla="*/ 0 w 4282900"/>
                <a:gd name="connsiteY17" fmla="*/ 2048959 h 5795027"/>
                <a:gd name="connsiteX18" fmla="*/ 559354 w 4282900"/>
                <a:gd name="connsiteY18" fmla="*/ 855573 h 5795027"/>
                <a:gd name="connsiteX19" fmla="*/ 1950071 w 4282900"/>
                <a:gd name="connsiteY19" fmla="*/ 164715 h 5795027"/>
                <a:gd name="connsiteX20" fmla="*/ 2144960 w 4282900"/>
                <a:gd name="connsiteY20" fmla="*/ 0 h 5795027"/>
                <a:gd name="connsiteX21" fmla="*/ 2332832 w 4282900"/>
                <a:gd name="connsiteY21" fmla="*/ 164715 h 5795027"/>
                <a:gd name="connsiteX22" fmla="*/ 2976290 w 4282900"/>
                <a:gd name="connsiteY22" fmla="*/ 524033 h 5795027"/>
                <a:gd name="connsiteX23" fmla="*/ 3888635 w 4282900"/>
                <a:gd name="connsiteY23" fmla="*/ 1020662 h 5795027"/>
                <a:gd name="connsiteX0" fmla="*/ 4282900 w 4282900"/>
                <a:gd name="connsiteY0" fmla="*/ 2048959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2976290 w 4282900"/>
                <a:gd name="connsiteY21" fmla="*/ 524033 h 5795027"/>
                <a:gd name="connsiteX22" fmla="*/ 3888635 w 4282900"/>
                <a:gd name="connsiteY22" fmla="*/ 1020662 h 5795027"/>
                <a:gd name="connsiteX0" fmla="*/ 4282900 w 4282900"/>
                <a:gd name="connsiteY0" fmla="*/ 2048959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2976290 w 4282900"/>
                <a:gd name="connsiteY21" fmla="*/ 524033 h 5795027"/>
                <a:gd name="connsiteX0" fmla="*/ 4282900 w 4282900"/>
                <a:gd name="connsiteY0" fmla="*/ 2231503 h 5795027"/>
                <a:gd name="connsiteX1" fmla="*/ 4282900 w 4282900"/>
                <a:gd name="connsiteY1" fmla="*/ 2752557 h 5795027"/>
                <a:gd name="connsiteX2" fmla="*/ 4282900 w 4282900"/>
                <a:gd name="connsiteY2" fmla="*/ 3042471 h 5795027"/>
                <a:gd name="connsiteX3" fmla="*/ 4282900 w 4282900"/>
                <a:gd name="connsiteY3" fmla="*/ 3441681 h 5795027"/>
                <a:gd name="connsiteX4" fmla="*/ 4282900 w 4282900"/>
                <a:gd name="connsiteY4" fmla="*/ 3746068 h 5795027"/>
                <a:gd name="connsiteX5" fmla="*/ 3723546 w 4282900"/>
                <a:gd name="connsiteY5" fmla="*/ 4939455 h 5795027"/>
                <a:gd name="connsiteX6" fmla="*/ 2332829 w 4282900"/>
                <a:gd name="connsiteY6" fmla="*/ 5630311 h 5795027"/>
                <a:gd name="connsiteX7" fmla="*/ 2137940 w 4282900"/>
                <a:gd name="connsiteY7" fmla="*/ 5795027 h 5795027"/>
                <a:gd name="connsiteX8" fmla="*/ 1950069 w 4282900"/>
                <a:gd name="connsiteY8" fmla="*/ 5630311 h 5795027"/>
                <a:gd name="connsiteX9" fmla="*/ 559353 w 4282900"/>
                <a:gd name="connsiteY9" fmla="*/ 4939455 h 5795027"/>
                <a:gd name="connsiteX10" fmla="*/ 0 w 4282900"/>
                <a:gd name="connsiteY10" fmla="*/ 3746068 h 5795027"/>
                <a:gd name="connsiteX11" fmla="*/ 0 w 4282900"/>
                <a:gd name="connsiteY11" fmla="*/ 3441681 h 5795027"/>
                <a:gd name="connsiteX12" fmla="*/ 0 w 4282900"/>
                <a:gd name="connsiteY12" fmla="*/ 3042471 h 5795027"/>
                <a:gd name="connsiteX13" fmla="*/ 0 w 4282900"/>
                <a:gd name="connsiteY13" fmla="*/ 2752557 h 5795027"/>
                <a:gd name="connsiteX14" fmla="*/ 0 w 4282900"/>
                <a:gd name="connsiteY14" fmla="*/ 2231503 h 5795027"/>
                <a:gd name="connsiteX15" fmla="*/ 0 w 4282900"/>
                <a:gd name="connsiteY15" fmla="*/ 2048959 h 5795027"/>
                <a:gd name="connsiteX16" fmla="*/ 559354 w 4282900"/>
                <a:gd name="connsiteY16" fmla="*/ 855573 h 5795027"/>
                <a:gd name="connsiteX17" fmla="*/ 1950071 w 4282900"/>
                <a:gd name="connsiteY17" fmla="*/ 164715 h 5795027"/>
                <a:gd name="connsiteX18" fmla="*/ 2144960 w 4282900"/>
                <a:gd name="connsiteY18" fmla="*/ 0 h 5795027"/>
                <a:gd name="connsiteX19" fmla="*/ 2332832 w 4282900"/>
                <a:gd name="connsiteY19" fmla="*/ 164715 h 5795027"/>
                <a:gd name="connsiteX20" fmla="*/ 2976290 w 4282900"/>
                <a:gd name="connsiteY20" fmla="*/ 524033 h 5795027"/>
                <a:gd name="connsiteX0" fmla="*/ 4282900 w 4282900"/>
                <a:gd name="connsiteY0" fmla="*/ 2752557 h 5795027"/>
                <a:gd name="connsiteX1" fmla="*/ 4282900 w 4282900"/>
                <a:gd name="connsiteY1" fmla="*/ 3042471 h 5795027"/>
                <a:gd name="connsiteX2" fmla="*/ 4282900 w 4282900"/>
                <a:gd name="connsiteY2" fmla="*/ 3441681 h 5795027"/>
                <a:gd name="connsiteX3" fmla="*/ 4282900 w 4282900"/>
                <a:gd name="connsiteY3" fmla="*/ 3746068 h 5795027"/>
                <a:gd name="connsiteX4" fmla="*/ 3723546 w 4282900"/>
                <a:gd name="connsiteY4" fmla="*/ 4939455 h 5795027"/>
                <a:gd name="connsiteX5" fmla="*/ 2332829 w 4282900"/>
                <a:gd name="connsiteY5" fmla="*/ 5630311 h 5795027"/>
                <a:gd name="connsiteX6" fmla="*/ 2137940 w 4282900"/>
                <a:gd name="connsiteY6" fmla="*/ 5795027 h 5795027"/>
                <a:gd name="connsiteX7" fmla="*/ 1950069 w 4282900"/>
                <a:gd name="connsiteY7" fmla="*/ 5630311 h 5795027"/>
                <a:gd name="connsiteX8" fmla="*/ 559353 w 4282900"/>
                <a:gd name="connsiteY8" fmla="*/ 4939455 h 5795027"/>
                <a:gd name="connsiteX9" fmla="*/ 0 w 4282900"/>
                <a:gd name="connsiteY9" fmla="*/ 3746068 h 5795027"/>
                <a:gd name="connsiteX10" fmla="*/ 0 w 4282900"/>
                <a:gd name="connsiteY10" fmla="*/ 3441681 h 5795027"/>
                <a:gd name="connsiteX11" fmla="*/ 0 w 4282900"/>
                <a:gd name="connsiteY11" fmla="*/ 3042471 h 5795027"/>
                <a:gd name="connsiteX12" fmla="*/ 0 w 4282900"/>
                <a:gd name="connsiteY12" fmla="*/ 2752557 h 5795027"/>
                <a:gd name="connsiteX13" fmla="*/ 0 w 4282900"/>
                <a:gd name="connsiteY13" fmla="*/ 2231503 h 5795027"/>
                <a:gd name="connsiteX14" fmla="*/ 0 w 4282900"/>
                <a:gd name="connsiteY14" fmla="*/ 2048959 h 5795027"/>
                <a:gd name="connsiteX15" fmla="*/ 559354 w 4282900"/>
                <a:gd name="connsiteY15" fmla="*/ 855573 h 5795027"/>
                <a:gd name="connsiteX16" fmla="*/ 1950071 w 4282900"/>
                <a:gd name="connsiteY16" fmla="*/ 164715 h 5795027"/>
                <a:gd name="connsiteX17" fmla="*/ 2144960 w 4282900"/>
                <a:gd name="connsiteY17" fmla="*/ 0 h 5795027"/>
                <a:gd name="connsiteX18" fmla="*/ 2332832 w 4282900"/>
                <a:gd name="connsiteY18" fmla="*/ 164715 h 5795027"/>
                <a:gd name="connsiteX19" fmla="*/ 2976290 w 4282900"/>
                <a:gd name="connsiteY19" fmla="*/ 524033 h 5795027"/>
                <a:gd name="connsiteX0" fmla="*/ 4282900 w 4282900"/>
                <a:gd name="connsiteY0" fmla="*/ 3042471 h 5795027"/>
                <a:gd name="connsiteX1" fmla="*/ 4282900 w 4282900"/>
                <a:gd name="connsiteY1" fmla="*/ 3441681 h 5795027"/>
                <a:gd name="connsiteX2" fmla="*/ 4282900 w 4282900"/>
                <a:gd name="connsiteY2" fmla="*/ 3746068 h 5795027"/>
                <a:gd name="connsiteX3" fmla="*/ 3723546 w 4282900"/>
                <a:gd name="connsiteY3" fmla="*/ 4939455 h 5795027"/>
                <a:gd name="connsiteX4" fmla="*/ 2332829 w 4282900"/>
                <a:gd name="connsiteY4" fmla="*/ 5630311 h 5795027"/>
                <a:gd name="connsiteX5" fmla="*/ 2137940 w 4282900"/>
                <a:gd name="connsiteY5" fmla="*/ 5795027 h 5795027"/>
                <a:gd name="connsiteX6" fmla="*/ 1950069 w 4282900"/>
                <a:gd name="connsiteY6" fmla="*/ 5630311 h 5795027"/>
                <a:gd name="connsiteX7" fmla="*/ 559353 w 4282900"/>
                <a:gd name="connsiteY7" fmla="*/ 4939455 h 5795027"/>
                <a:gd name="connsiteX8" fmla="*/ 0 w 4282900"/>
                <a:gd name="connsiteY8" fmla="*/ 3746068 h 5795027"/>
                <a:gd name="connsiteX9" fmla="*/ 0 w 4282900"/>
                <a:gd name="connsiteY9" fmla="*/ 3441681 h 5795027"/>
                <a:gd name="connsiteX10" fmla="*/ 0 w 4282900"/>
                <a:gd name="connsiteY10" fmla="*/ 3042471 h 5795027"/>
                <a:gd name="connsiteX11" fmla="*/ 0 w 4282900"/>
                <a:gd name="connsiteY11" fmla="*/ 2752557 h 5795027"/>
                <a:gd name="connsiteX12" fmla="*/ 0 w 4282900"/>
                <a:gd name="connsiteY12" fmla="*/ 2231503 h 5795027"/>
                <a:gd name="connsiteX13" fmla="*/ 0 w 4282900"/>
                <a:gd name="connsiteY13" fmla="*/ 2048959 h 5795027"/>
                <a:gd name="connsiteX14" fmla="*/ 559354 w 4282900"/>
                <a:gd name="connsiteY14" fmla="*/ 855573 h 5795027"/>
                <a:gd name="connsiteX15" fmla="*/ 1950071 w 4282900"/>
                <a:gd name="connsiteY15" fmla="*/ 164715 h 5795027"/>
                <a:gd name="connsiteX16" fmla="*/ 2144960 w 4282900"/>
                <a:gd name="connsiteY16" fmla="*/ 0 h 5795027"/>
                <a:gd name="connsiteX17" fmla="*/ 2332832 w 4282900"/>
                <a:gd name="connsiteY17" fmla="*/ 164715 h 5795027"/>
                <a:gd name="connsiteX18" fmla="*/ 2976290 w 4282900"/>
                <a:gd name="connsiteY18" fmla="*/ 524033 h 5795027"/>
                <a:gd name="connsiteX0" fmla="*/ 4282900 w 4282900"/>
                <a:gd name="connsiteY0" fmla="*/ 3441681 h 5795027"/>
                <a:gd name="connsiteX1" fmla="*/ 4282900 w 4282900"/>
                <a:gd name="connsiteY1" fmla="*/ 3746068 h 5795027"/>
                <a:gd name="connsiteX2" fmla="*/ 3723546 w 4282900"/>
                <a:gd name="connsiteY2" fmla="*/ 4939455 h 5795027"/>
                <a:gd name="connsiteX3" fmla="*/ 2332829 w 4282900"/>
                <a:gd name="connsiteY3" fmla="*/ 5630311 h 5795027"/>
                <a:gd name="connsiteX4" fmla="*/ 2137940 w 4282900"/>
                <a:gd name="connsiteY4" fmla="*/ 5795027 h 5795027"/>
                <a:gd name="connsiteX5" fmla="*/ 1950069 w 4282900"/>
                <a:gd name="connsiteY5" fmla="*/ 5630311 h 5795027"/>
                <a:gd name="connsiteX6" fmla="*/ 559353 w 4282900"/>
                <a:gd name="connsiteY6" fmla="*/ 4939455 h 5795027"/>
                <a:gd name="connsiteX7" fmla="*/ 0 w 4282900"/>
                <a:gd name="connsiteY7" fmla="*/ 3746068 h 5795027"/>
                <a:gd name="connsiteX8" fmla="*/ 0 w 4282900"/>
                <a:gd name="connsiteY8" fmla="*/ 3441681 h 5795027"/>
                <a:gd name="connsiteX9" fmla="*/ 0 w 4282900"/>
                <a:gd name="connsiteY9" fmla="*/ 3042471 h 5795027"/>
                <a:gd name="connsiteX10" fmla="*/ 0 w 4282900"/>
                <a:gd name="connsiteY10" fmla="*/ 2752557 h 5795027"/>
                <a:gd name="connsiteX11" fmla="*/ 0 w 4282900"/>
                <a:gd name="connsiteY11" fmla="*/ 2231503 h 5795027"/>
                <a:gd name="connsiteX12" fmla="*/ 0 w 4282900"/>
                <a:gd name="connsiteY12" fmla="*/ 2048959 h 5795027"/>
                <a:gd name="connsiteX13" fmla="*/ 559354 w 4282900"/>
                <a:gd name="connsiteY13" fmla="*/ 855573 h 5795027"/>
                <a:gd name="connsiteX14" fmla="*/ 1950071 w 4282900"/>
                <a:gd name="connsiteY14" fmla="*/ 164715 h 5795027"/>
                <a:gd name="connsiteX15" fmla="*/ 2144960 w 4282900"/>
                <a:gd name="connsiteY15" fmla="*/ 0 h 5795027"/>
                <a:gd name="connsiteX16" fmla="*/ 2332832 w 4282900"/>
                <a:gd name="connsiteY16" fmla="*/ 164715 h 5795027"/>
                <a:gd name="connsiteX17" fmla="*/ 2976290 w 4282900"/>
                <a:gd name="connsiteY17" fmla="*/ 524033 h 5795027"/>
                <a:gd name="connsiteX0" fmla="*/ 4282900 w 4282900"/>
                <a:gd name="connsiteY0" fmla="*/ 3441681 h 5795027"/>
                <a:gd name="connsiteX1" fmla="*/ 3723546 w 4282900"/>
                <a:gd name="connsiteY1" fmla="*/ 4939455 h 5795027"/>
                <a:gd name="connsiteX2" fmla="*/ 2332829 w 4282900"/>
                <a:gd name="connsiteY2" fmla="*/ 5630311 h 5795027"/>
                <a:gd name="connsiteX3" fmla="*/ 2137940 w 4282900"/>
                <a:gd name="connsiteY3" fmla="*/ 5795027 h 5795027"/>
                <a:gd name="connsiteX4" fmla="*/ 1950069 w 4282900"/>
                <a:gd name="connsiteY4" fmla="*/ 5630311 h 5795027"/>
                <a:gd name="connsiteX5" fmla="*/ 559353 w 4282900"/>
                <a:gd name="connsiteY5" fmla="*/ 4939455 h 5795027"/>
                <a:gd name="connsiteX6" fmla="*/ 0 w 4282900"/>
                <a:gd name="connsiteY6" fmla="*/ 3746068 h 5795027"/>
                <a:gd name="connsiteX7" fmla="*/ 0 w 4282900"/>
                <a:gd name="connsiteY7" fmla="*/ 3441681 h 5795027"/>
                <a:gd name="connsiteX8" fmla="*/ 0 w 4282900"/>
                <a:gd name="connsiteY8" fmla="*/ 3042471 h 5795027"/>
                <a:gd name="connsiteX9" fmla="*/ 0 w 4282900"/>
                <a:gd name="connsiteY9" fmla="*/ 2752557 h 5795027"/>
                <a:gd name="connsiteX10" fmla="*/ 0 w 4282900"/>
                <a:gd name="connsiteY10" fmla="*/ 2231503 h 5795027"/>
                <a:gd name="connsiteX11" fmla="*/ 0 w 4282900"/>
                <a:gd name="connsiteY11" fmla="*/ 2048959 h 5795027"/>
                <a:gd name="connsiteX12" fmla="*/ 559354 w 4282900"/>
                <a:gd name="connsiteY12" fmla="*/ 855573 h 5795027"/>
                <a:gd name="connsiteX13" fmla="*/ 1950071 w 4282900"/>
                <a:gd name="connsiteY13" fmla="*/ 164715 h 5795027"/>
                <a:gd name="connsiteX14" fmla="*/ 2144960 w 4282900"/>
                <a:gd name="connsiteY14" fmla="*/ 0 h 5795027"/>
                <a:gd name="connsiteX15" fmla="*/ 2332832 w 4282900"/>
                <a:gd name="connsiteY15" fmla="*/ 164715 h 5795027"/>
                <a:gd name="connsiteX16" fmla="*/ 2976290 w 4282900"/>
                <a:gd name="connsiteY16" fmla="*/ 524033 h 5795027"/>
                <a:gd name="connsiteX0" fmla="*/ 3723546 w 3723546"/>
                <a:gd name="connsiteY0" fmla="*/ 4939455 h 5795027"/>
                <a:gd name="connsiteX1" fmla="*/ 2332829 w 3723546"/>
                <a:gd name="connsiteY1" fmla="*/ 5630311 h 5795027"/>
                <a:gd name="connsiteX2" fmla="*/ 2137940 w 3723546"/>
                <a:gd name="connsiteY2" fmla="*/ 5795027 h 5795027"/>
                <a:gd name="connsiteX3" fmla="*/ 1950069 w 3723546"/>
                <a:gd name="connsiteY3" fmla="*/ 5630311 h 5795027"/>
                <a:gd name="connsiteX4" fmla="*/ 559353 w 3723546"/>
                <a:gd name="connsiteY4" fmla="*/ 4939455 h 5795027"/>
                <a:gd name="connsiteX5" fmla="*/ 0 w 3723546"/>
                <a:gd name="connsiteY5" fmla="*/ 3746068 h 5795027"/>
                <a:gd name="connsiteX6" fmla="*/ 0 w 3723546"/>
                <a:gd name="connsiteY6" fmla="*/ 3441681 h 5795027"/>
                <a:gd name="connsiteX7" fmla="*/ 0 w 3723546"/>
                <a:gd name="connsiteY7" fmla="*/ 3042471 h 5795027"/>
                <a:gd name="connsiteX8" fmla="*/ 0 w 3723546"/>
                <a:gd name="connsiteY8" fmla="*/ 2752557 h 5795027"/>
                <a:gd name="connsiteX9" fmla="*/ 0 w 3723546"/>
                <a:gd name="connsiteY9" fmla="*/ 2231503 h 5795027"/>
                <a:gd name="connsiteX10" fmla="*/ 0 w 3723546"/>
                <a:gd name="connsiteY10" fmla="*/ 2048959 h 5795027"/>
                <a:gd name="connsiteX11" fmla="*/ 559354 w 3723546"/>
                <a:gd name="connsiteY11" fmla="*/ 855573 h 5795027"/>
                <a:gd name="connsiteX12" fmla="*/ 1950071 w 3723546"/>
                <a:gd name="connsiteY12" fmla="*/ 164715 h 5795027"/>
                <a:gd name="connsiteX13" fmla="*/ 2144960 w 3723546"/>
                <a:gd name="connsiteY13" fmla="*/ 0 h 5795027"/>
                <a:gd name="connsiteX14" fmla="*/ 2332832 w 3723546"/>
                <a:gd name="connsiteY14" fmla="*/ 164715 h 5795027"/>
                <a:gd name="connsiteX15" fmla="*/ 2976290 w 3723546"/>
                <a:gd name="connsiteY15" fmla="*/ 524033 h 5795027"/>
                <a:gd name="connsiteX0" fmla="*/ 3723546 w 3723546"/>
                <a:gd name="connsiteY0" fmla="*/ 4939455 h 5795027"/>
                <a:gd name="connsiteX1" fmla="*/ 2989878 w 3723546"/>
                <a:gd name="connsiteY1" fmla="*/ 5266109 h 5795027"/>
                <a:gd name="connsiteX2" fmla="*/ 2332829 w 3723546"/>
                <a:gd name="connsiteY2" fmla="*/ 5630311 h 5795027"/>
                <a:gd name="connsiteX3" fmla="*/ 2137940 w 3723546"/>
                <a:gd name="connsiteY3" fmla="*/ 5795027 h 5795027"/>
                <a:gd name="connsiteX4" fmla="*/ 1950069 w 3723546"/>
                <a:gd name="connsiteY4" fmla="*/ 5630311 h 5795027"/>
                <a:gd name="connsiteX5" fmla="*/ 559353 w 3723546"/>
                <a:gd name="connsiteY5" fmla="*/ 4939455 h 5795027"/>
                <a:gd name="connsiteX6" fmla="*/ 0 w 3723546"/>
                <a:gd name="connsiteY6" fmla="*/ 3746068 h 5795027"/>
                <a:gd name="connsiteX7" fmla="*/ 0 w 3723546"/>
                <a:gd name="connsiteY7" fmla="*/ 3441681 h 5795027"/>
                <a:gd name="connsiteX8" fmla="*/ 0 w 3723546"/>
                <a:gd name="connsiteY8" fmla="*/ 3042471 h 5795027"/>
                <a:gd name="connsiteX9" fmla="*/ 0 w 3723546"/>
                <a:gd name="connsiteY9" fmla="*/ 2752557 h 5795027"/>
                <a:gd name="connsiteX10" fmla="*/ 0 w 3723546"/>
                <a:gd name="connsiteY10" fmla="*/ 2231503 h 5795027"/>
                <a:gd name="connsiteX11" fmla="*/ 0 w 3723546"/>
                <a:gd name="connsiteY11" fmla="*/ 2048959 h 5795027"/>
                <a:gd name="connsiteX12" fmla="*/ 559354 w 3723546"/>
                <a:gd name="connsiteY12" fmla="*/ 855573 h 5795027"/>
                <a:gd name="connsiteX13" fmla="*/ 1950071 w 3723546"/>
                <a:gd name="connsiteY13" fmla="*/ 164715 h 5795027"/>
                <a:gd name="connsiteX14" fmla="*/ 2144960 w 3723546"/>
                <a:gd name="connsiteY14" fmla="*/ 0 h 5795027"/>
                <a:gd name="connsiteX15" fmla="*/ 2332832 w 3723546"/>
                <a:gd name="connsiteY15" fmla="*/ 164715 h 5795027"/>
                <a:gd name="connsiteX16" fmla="*/ 2976290 w 3723546"/>
                <a:gd name="connsiteY16" fmla="*/ 524033 h 5795027"/>
                <a:gd name="connsiteX0" fmla="*/ 2989878 w 2989878"/>
                <a:gd name="connsiteY0" fmla="*/ 5266109 h 5795027"/>
                <a:gd name="connsiteX1" fmla="*/ 2332829 w 2989878"/>
                <a:gd name="connsiteY1" fmla="*/ 5630311 h 5795027"/>
                <a:gd name="connsiteX2" fmla="*/ 2137940 w 2989878"/>
                <a:gd name="connsiteY2" fmla="*/ 5795027 h 5795027"/>
                <a:gd name="connsiteX3" fmla="*/ 1950069 w 2989878"/>
                <a:gd name="connsiteY3" fmla="*/ 5630311 h 5795027"/>
                <a:gd name="connsiteX4" fmla="*/ 559353 w 2989878"/>
                <a:gd name="connsiteY4" fmla="*/ 4939455 h 5795027"/>
                <a:gd name="connsiteX5" fmla="*/ 0 w 2989878"/>
                <a:gd name="connsiteY5" fmla="*/ 3746068 h 5795027"/>
                <a:gd name="connsiteX6" fmla="*/ 0 w 2989878"/>
                <a:gd name="connsiteY6" fmla="*/ 3441681 h 5795027"/>
                <a:gd name="connsiteX7" fmla="*/ 0 w 2989878"/>
                <a:gd name="connsiteY7" fmla="*/ 3042471 h 5795027"/>
                <a:gd name="connsiteX8" fmla="*/ 0 w 2989878"/>
                <a:gd name="connsiteY8" fmla="*/ 2752557 h 5795027"/>
                <a:gd name="connsiteX9" fmla="*/ 0 w 2989878"/>
                <a:gd name="connsiteY9" fmla="*/ 2231503 h 5795027"/>
                <a:gd name="connsiteX10" fmla="*/ 0 w 2989878"/>
                <a:gd name="connsiteY10" fmla="*/ 2048959 h 5795027"/>
                <a:gd name="connsiteX11" fmla="*/ 559354 w 2989878"/>
                <a:gd name="connsiteY11" fmla="*/ 855573 h 5795027"/>
                <a:gd name="connsiteX12" fmla="*/ 1950071 w 2989878"/>
                <a:gd name="connsiteY12" fmla="*/ 164715 h 5795027"/>
                <a:gd name="connsiteX13" fmla="*/ 2144960 w 2989878"/>
                <a:gd name="connsiteY13" fmla="*/ 0 h 5795027"/>
                <a:gd name="connsiteX14" fmla="*/ 2332832 w 2989878"/>
                <a:gd name="connsiteY14" fmla="*/ 164715 h 5795027"/>
                <a:gd name="connsiteX15" fmla="*/ 2976290 w 2989878"/>
                <a:gd name="connsiteY15" fmla="*/ 524033 h 5795027"/>
                <a:gd name="connsiteX0" fmla="*/ 2989878 w 2989878"/>
                <a:gd name="connsiteY0" fmla="*/ 5266109 h 5795027"/>
                <a:gd name="connsiteX1" fmla="*/ 2332829 w 2989878"/>
                <a:gd name="connsiteY1" fmla="*/ 5630311 h 5795027"/>
                <a:gd name="connsiteX2" fmla="*/ 2137940 w 2989878"/>
                <a:gd name="connsiteY2" fmla="*/ 5795027 h 5795027"/>
                <a:gd name="connsiteX3" fmla="*/ 1950069 w 2989878"/>
                <a:gd name="connsiteY3" fmla="*/ 5630311 h 5795027"/>
                <a:gd name="connsiteX4" fmla="*/ 559353 w 2989878"/>
                <a:gd name="connsiteY4" fmla="*/ 4939455 h 5795027"/>
                <a:gd name="connsiteX5" fmla="*/ 0 w 2989878"/>
                <a:gd name="connsiteY5" fmla="*/ 3746068 h 5795027"/>
                <a:gd name="connsiteX6" fmla="*/ 0 w 2989878"/>
                <a:gd name="connsiteY6" fmla="*/ 3441681 h 5795027"/>
                <a:gd name="connsiteX7" fmla="*/ 0 w 2989878"/>
                <a:gd name="connsiteY7" fmla="*/ 3042471 h 5795027"/>
                <a:gd name="connsiteX8" fmla="*/ 0 w 2989878"/>
                <a:gd name="connsiteY8" fmla="*/ 2752557 h 5795027"/>
                <a:gd name="connsiteX9" fmla="*/ 0 w 2989878"/>
                <a:gd name="connsiteY9" fmla="*/ 2231503 h 5795027"/>
                <a:gd name="connsiteX10" fmla="*/ 0 w 2989878"/>
                <a:gd name="connsiteY10" fmla="*/ 2048959 h 5795027"/>
                <a:gd name="connsiteX11" fmla="*/ 559354 w 2989878"/>
                <a:gd name="connsiteY11" fmla="*/ 855573 h 5795027"/>
                <a:gd name="connsiteX12" fmla="*/ 1950071 w 2989878"/>
                <a:gd name="connsiteY12" fmla="*/ 164715 h 5795027"/>
                <a:gd name="connsiteX13" fmla="*/ 2144960 w 2989878"/>
                <a:gd name="connsiteY13" fmla="*/ 0 h 5795027"/>
                <a:gd name="connsiteX14" fmla="*/ 2332832 w 2989878"/>
                <a:gd name="connsiteY14" fmla="*/ 164715 h 5795027"/>
                <a:gd name="connsiteX15" fmla="*/ 2976290 w 2989878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87296"/>
                <a:gd name="connsiteY0" fmla="*/ 5266109 h 5795027"/>
                <a:gd name="connsiteX1" fmla="*/ 2332829 w 2987296"/>
                <a:gd name="connsiteY1" fmla="*/ 5630311 h 5795027"/>
                <a:gd name="connsiteX2" fmla="*/ 2137940 w 2987296"/>
                <a:gd name="connsiteY2" fmla="*/ 5795027 h 5795027"/>
                <a:gd name="connsiteX3" fmla="*/ 1950069 w 2987296"/>
                <a:gd name="connsiteY3" fmla="*/ 5630311 h 5795027"/>
                <a:gd name="connsiteX4" fmla="*/ 559353 w 2987296"/>
                <a:gd name="connsiteY4" fmla="*/ 4939455 h 5795027"/>
                <a:gd name="connsiteX5" fmla="*/ 0 w 2987296"/>
                <a:gd name="connsiteY5" fmla="*/ 3746068 h 5795027"/>
                <a:gd name="connsiteX6" fmla="*/ 0 w 2987296"/>
                <a:gd name="connsiteY6" fmla="*/ 3441681 h 5795027"/>
                <a:gd name="connsiteX7" fmla="*/ 0 w 2987296"/>
                <a:gd name="connsiteY7" fmla="*/ 3042471 h 5795027"/>
                <a:gd name="connsiteX8" fmla="*/ 0 w 2987296"/>
                <a:gd name="connsiteY8" fmla="*/ 2752557 h 5795027"/>
                <a:gd name="connsiteX9" fmla="*/ 0 w 2987296"/>
                <a:gd name="connsiteY9" fmla="*/ 2231503 h 5795027"/>
                <a:gd name="connsiteX10" fmla="*/ 0 w 2987296"/>
                <a:gd name="connsiteY10" fmla="*/ 2048959 h 5795027"/>
                <a:gd name="connsiteX11" fmla="*/ 559354 w 2987296"/>
                <a:gd name="connsiteY11" fmla="*/ 855573 h 5795027"/>
                <a:gd name="connsiteX12" fmla="*/ 1950071 w 2987296"/>
                <a:gd name="connsiteY12" fmla="*/ 164715 h 5795027"/>
                <a:gd name="connsiteX13" fmla="*/ 2144960 w 2987296"/>
                <a:gd name="connsiteY13" fmla="*/ 0 h 5795027"/>
                <a:gd name="connsiteX14" fmla="*/ 2332832 w 2987296"/>
                <a:gd name="connsiteY14" fmla="*/ 164715 h 5795027"/>
                <a:gd name="connsiteX15" fmla="*/ 2987296 w 2987296"/>
                <a:gd name="connsiteY15" fmla="*/ 557051 h 579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87296" h="5795027">
                  <a:moveTo>
                    <a:pt x="2955049" y="5266109"/>
                  </a:moveTo>
                  <a:cubicBezTo>
                    <a:pt x="2737194" y="5332489"/>
                    <a:pt x="2474819" y="5542158"/>
                    <a:pt x="2332829" y="5630311"/>
                  </a:cubicBezTo>
                  <a:lnTo>
                    <a:pt x="2137940" y="5795027"/>
                  </a:lnTo>
                  <a:lnTo>
                    <a:pt x="1950069" y="5630311"/>
                  </a:lnTo>
                  <a:cubicBezTo>
                    <a:pt x="1484225" y="5270318"/>
                    <a:pt x="959280" y="5171158"/>
                    <a:pt x="559353" y="4939455"/>
                  </a:cubicBezTo>
                  <a:cubicBezTo>
                    <a:pt x="174796" y="4670559"/>
                    <a:pt x="0" y="4362177"/>
                    <a:pt x="0" y="3746068"/>
                  </a:cubicBezTo>
                  <a:lnTo>
                    <a:pt x="0" y="3441681"/>
                  </a:lnTo>
                  <a:lnTo>
                    <a:pt x="0" y="3042471"/>
                  </a:lnTo>
                  <a:lnTo>
                    <a:pt x="0" y="2752557"/>
                  </a:lnTo>
                  <a:lnTo>
                    <a:pt x="0" y="2231503"/>
                  </a:lnTo>
                  <a:lnTo>
                    <a:pt x="0" y="2048959"/>
                  </a:lnTo>
                  <a:cubicBezTo>
                    <a:pt x="0" y="1432851"/>
                    <a:pt x="174797" y="1124469"/>
                    <a:pt x="559354" y="855573"/>
                  </a:cubicBezTo>
                  <a:cubicBezTo>
                    <a:pt x="959283" y="623869"/>
                    <a:pt x="1484227" y="524709"/>
                    <a:pt x="1950071" y="164715"/>
                  </a:cubicBezTo>
                  <a:lnTo>
                    <a:pt x="2144960" y="0"/>
                  </a:lnTo>
                  <a:lnTo>
                    <a:pt x="2332832" y="164715"/>
                  </a:lnTo>
                  <a:cubicBezTo>
                    <a:pt x="2471387" y="252054"/>
                    <a:pt x="2755510" y="441908"/>
                    <a:pt x="2987296" y="557051"/>
                  </a:cubicBezTo>
                </a:path>
              </a:pathLst>
            </a:custGeom>
            <a:noFill/>
            <a:ln w="25400" cap="rnd">
              <a:solidFill>
                <a:schemeClr val="bg2">
                  <a:lumMod val="75000"/>
                  <a:alpha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A546BFEE-D3D9-4B18-BA88-49F7C7D26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8186" y="959587"/>
            <a:ext cx="9076329" cy="106427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DEA5BD3-1A63-4F94-ADFA-5CA2A414DE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148186" y="2248257"/>
            <a:ext cx="9076329" cy="365015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421888E-6FA1-446E-A77C-7D26923F6B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A33313F-58CA-4397-A3B4-71B068D1E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ACC6AB3-89E2-4B6A-A5F3-3FB781C1AA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38470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87BC2869-B8E0-44C7-801E-BA0C2C1B5E82}"/>
              </a:ext>
            </a:extLst>
          </p:cNvPr>
          <p:cNvGrpSpPr/>
          <p:nvPr/>
        </p:nvGrpSpPr>
        <p:grpSpPr>
          <a:xfrm rot="10800000">
            <a:off x="0" y="1827078"/>
            <a:ext cx="2926300" cy="5030922"/>
            <a:chOff x="9265700" y="2026"/>
            <a:chExt cx="2926300" cy="5030922"/>
          </a:xfrm>
        </p:grpSpPr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BA7CEB8F-94FA-4A87-AA80-066173AA5C57}"/>
                </a:ext>
              </a:extLst>
            </p:cNvPr>
            <p:cNvSpPr/>
            <p:nvPr/>
          </p:nvSpPr>
          <p:spPr>
            <a:xfrm>
              <a:off x="9326904" y="2026"/>
              <a:ext cx="2249810" cy="2294745"/>
            </a:xfrm>
            <a:custGeom>
              <a:avLst/>
              <a:gdLst>
                <a:gd name="connsiteX0" fmla="*/ 49162 w 2249810"/>
                <a:gd name="connsiteY0" fmla="*/ 0 h 2294745"/>
                <a:gd name="connsiteX1" fmla="*/ 2200648 w 2249810"/>
                <a:gd name="connsiteY1" fmla="*/ 0 h 2294745"/>
                <a:gd name="connsiteX2" fmla="*/ 2210105 w 2249810"/>
                <a:gd name="connsiteY2" fmla="*/ 23601 h 2294745"/>
                <a:gd name="connsiteX3" fmla="*/ 2249810 w 2249810"/>
                <a:gd name="connsiteY3" fmla="*/ 326934 h 2294745"/>
                <a:gd name="connsiteX4" fmla="*/ 2249810 w 2249810"/>
                <a:gd name="connsiteY4" fmla="*/ 422824 h 2294745"/>
                <a:gd name="connsiteX5" fmla="*/ 2249810 w 2249810"/>
                <a:gd name="connsiteY5" fmla="*/ 696534 h 2294745"/>
                <a:gd name="connsiteX6" fmla="*/ 2249810 w 2249810"/>
                <a:gd name="connsiteY6" fmla="*/ 848826 h 2294745"/>
                <a:gd name="connsiteX7" fmla="*/ 2249810 w 2249810"/>
                <a:gd name="connsiteY7" fmla="*/ 1058531 h 2294745"/>
                <a:gd name="connsiteX8" fmla="*/ 2249810 w 2249810"/>
                <a:gd name="connsiteY8" fmla="*/ 1218426 h 2294745"/>
                <a:gd name="connsiteX9" fmla="*/ 1955981 w 2249810"/>
                <a:gd name="connsiteY9" fmla="*/ 1845313 h 2294745"/>
                <a:gd name="connsiteX10" fmla="*/ 1225437 w 2249810"/>
                <a:gd name="connsiteY10" fmla="*/ 2208220 h 2294745"/>
                <a:gd name="connsiteX11" fmla="*/ 1123061 w 2249810"/>
                <a:gd name="connsiteY11" fmla="*/ 2294745 h 2294745"/>
                <a:gd name="connsiteX12" fmla="*/ 1024372 w 2249810"/>
                <a:gd name="connsiteY12" fmla="*/ 2208220 h 2294745"/>
                <a:gd name="connsiteX13" fmla="*/ 293828 w 2249810"/>
                <a:gd name="connsiteY13" fmla="*/ 1845313 h 2294745"/>
                <a:gd name="connsiteX14" fmla="*/ 0 w 2249810"/>
                <a:gd name="connsiteY14" fmla="*/ 1218426 h 2294745"/>
                <a:gd name="connsiteX15" fmla="*/ 0 w 2249810"/>
                <a:gd name="connsiteY15" fmla="*/ 1058531 h 2294745"/>
                <a:gd name="connsiteX16" fmla="*/ 0 w 2249810"/>
                <a:gd name="connsiteY16" fmla="*/ 848826 h 2294745"/>
                <a:gd name="connsiteX17" fmla="*/ 0 w 2249810"/>
                <a:gd name="connsiteY17" fmla="*/ 696534 h 2294745"/>
                <a:gd name="connsiteX18" fmla="*/ 0 w 2249810"/>
                <a:gd name="connsiteY18" fmla="*/ 422824 h 2294745"/>
                <a:gd name="connsiteX19" fmla="*/ 0 w 2249810"/>
                <a:gd name="connsiteY19" fmla="*/ 326934 h 2294745"/>
                <a:gd name="connsiteX20" fmla="*/ 39705 w 2249810"/>
                <a:gd name="connsiteY20" fmla="*/ 23601 h 229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49810" h="2294745">
                  <a:moveTo>
                    <a:pt x="49162" y="0"/>
                  </a:moveTo>
                  <a:lnTo>
                    <a:pt x="2200648" y="0"/>
                  </a:lnTo>
                  <a:lnTo>
                    <a:pt x="2210105" y="23601"/>
                  </a:lnTo>
                  <a:cubicBezTo>
                    <a:pt x="2236898" y="106934"/>
                    <a:pt x="2249810" y="205568"/>
                    <a:pt x="2249810" y="326934"/>
                  </a:cubicBezTo>
                  <a:lnTo>
                    <a:pt x="2249810" y="422824"/>
                  </a:lnTo>
                  <a:lnTo>
                    <a:pt x="2249810" y="696534"/>
                  </a:lnTo>
                  <a:lnTo>
                    <a:pt x="2249810" y="848826"/>
                  </a:lnTo>
                  <a:lnTo>
                    <a:pt x="2249810" y="1058531"/>
                  </a:lnTo>
                  <a:lnTo>
                    <a:pt x="2249810" y="1218426"/>
                  </a:lnTo>
                  <a:cubicBezTo>
                    <a:pt x="2249810" y="1542068"/>
                    <a:pt x="2157989" y="1704061"/>
                    <a:pt x="1955981" y="1845313"/>
                  </a:cubicBezTo>
                  <a:cubicBezTo>
                    <a:pt x="1745898" y="1967026"/>
                    <a:pt x="1470144" y="2019115"/>
                    <a:pt x="1225437" y="2208220"/>
                  </a:cubicBezTo>
                  <a:lnTo>
                    <a:pt x="1123061" y="2294745"/>
                  </a:lnTo>
                  <a:lnTo>
                    <a:pt x="1024372" y="2208220"/>
                  </a:lnTo>
                  <a:cubicBezTo>
                    <a:pt x="779664" y="2019115"/>
                    <a:pt x="503910" y="1967026"/>
                    <a:pt x="293828" y="1845313"/>
                  </a:cubicBezTo>
                  <a:cubicBezTo>
                    <a:pt x="91820" y="1704061"/>
                    <a:pt x="0" y="1542068"/>
                    <a:pt x="0" y="1218426"/>
                  </a:cubicBezTo>
                  <a:lnTo>
                    <a:pt x="0" y="1058531"/>
                  </a:lnTo>
                  <a:lnTo>
                    <a:pt x="0" y="848826"/>
                  </a:lnTo>
                  <a:lnTo>
                    <a:pt x="0" y="696534"/>
                  </a:lnTo>
                  <a:lnTo>
                    <a:pt x="0" y="422824"/>
                  </a:lnTo>
                  <a:lnTo>
                    <a:pt x="0" y="326934"/>
                  </a:lnTo>
                  <a:cubicBezTo>
                    <a:pt x="0" y="205568"/>
                    <a:pt x="12912" y="106934"/>
                    <a:pt x="39705" y="23601"/>
                  </a:cubicBezTo>
                  <a:close/>
                </a:path>
              </a:pathLst>
            </a:custGeom>
            <a:solidFill>
              <a:schemeClr val="bg2">
                <a:lumMod val="75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74F9817E-A26F-4D7B-82A1-FA647EE4C86F}"/>
                </a:ext>
              </a:extLst>
            </p:cNvPr>
            <p:cNvSpPr/>
            <p:nvPr/>
          </p:nvSpPr>
          <p:spPr>
            <a:xfrm>
              <a:off x="10597154" y="1907348"/>
              <a:ext cx="1594846" cy="3044131"/>
            </a:xfrm>
            <a:custGeom>
              <a:avLst/>
              <a:gdLst>
                <a:gd name="connsiteX0" fmla="*/ 1126749 w 1594846"/>
                <a:gd name="connsiteY0" fmla="*/ 0 h 3044131"/>
                <a:gd name="connsiteX1" fmla="*/ 1225438 w 1594846"/>
                <a:gd name="connsiteY1" fmla="*/ 86525 h 3044131"/>
                <a:gd name="connsiteX2" fmla="*/ 1413279 w 1594846"/>
                <a:gd name="connsiteY2" fmla="*/ 205892 h 3044131"/>
                <a:gd name="connsiteX3" fmla="*/ 1594846 w 1594846"/>
                <a:gd name="connsiteY3" fmla="*/ 289191 h 3044131"/>
                <a:gd name="connsiteX4" fmla="*/ 1594846 w 1594846"/>
                <a:gd name="connsiteY4" fmla="*/ 2754939 h 3044131"/>
                <a:gd name="connsiteX5" fmla="*/ 1413277 w 1594846"/>
                <a:gd name="connsiteY5" fmla="*/ 2838239 h 3044131"/>
                <a:gd name="connsiteX6" fmla="*/ 1225436 w 1594846"/>
                <a:gd name="connsiteY6" fmla="*/ 2957606 h 3044131"/>
                <a:gd name="connsiteX7" fmla="*/ 1123061 w 1594846"/>
                <a:gd name="connsiteY7" fmla="*/ 3044131 h 3044131"/>
                <a:gd name="connsiteX8" fmla="*/ 1024372 w 1594846"/>
                <a:gd name="connsiteY8" fmla="*/ 2957606 h 3044131"/>
                <a:gd name="connsiteX9" fmla="*/ 293828 w 1594846"/>
                <a:gd name="connsiteY9" fmla="*/ 2594699 h 3044131"/>
                <a:gd name="connsiteX10" fmla="*/ 0 w 1594846"/>
                <a:gd name="connsiteY10" fmla="*/ 1967812 h 3044131"/>
                <a:gd name="connsiteX11" fmla="*/ 0 w 1594846"/>
                <a:gd name="connsiteY11" fmla="*/ 1807917 h 3044131"/>
                <a:gd name="connsiteX12" fmla="*/ 0 w 1594846"/>
                <a:gd name="connsiteY12" fmla="*/ 1598212 h 3044131"/>
                <a:gd name="connsiteX13" fmla="*/ 0 w 1594846"/>
                <a:gd name="connsiteY13" fmla="*/ 1445920 h 3044131"/>
                <a:gd name="connsiteX14" fmla="*/ 0 w 1594846"/>
                <a:gd name="connsiteY14" fmla="*/ 1172210 h 3044131"/>
                <a:gd name="connsiteX15" fmla="*/ 0 w 1594846"/>
                <a:gd name="connsiteY15" fmla="*/ 1076320 h 3044131"/>
                <a:gd name="connsiteX16" fmla="*/ 293829 w 1594846"/>
                <a:gd name="connsiteY16" fmla="*/ 449433 h 3044131"/>
                <a:gd name="connsiteX17" fmla="*/ 1024374 w 1594846"/>
                <a:gd name="connsiteY17" fmla="*/ 86525 h 304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94846" h="3044131">
                  <a:moveTo>
                    <a:pt x="1126749" y="0"/>
                  </a:moveTo>
                  <a:lnTo>
                    <a:pt x="1225438" y="86525"/>
                  </a:lnTo>
                  <a:cubicBezTo>
                    <a:pt x="1286615" y="133801"/>
                    <a:pt x="1349732" y="172514"/>
                    <a:pt x="1413279" y="205892"/>
                  </a:cubicBezTo>
                  <a:lnTo>
                    <a:pt x="1594846" y="289191"/>
                  </a:lnTo>
                  <a:lnTo>
                    <a:pt x="1594846" y="2754939"/>
                  </a:lnTo>
                  <a:lnTo>
                    <a:pt x="1413277" y="2838239"/>
                  </a:lnTo>
                  <a:cubicBezTo>
                    <a:pt x="1349730" y="2871617"/>
                    <a:pt x="1286613" y="2910330"/>
                    <a:pt x="1225436" y="2957606"/>
                  </a:cubicBezTo>
                  <a:lnTo>
                    <a:pt x="1123061" y="3044131"/>
                  </a:lnTo>
                  <a:lnTo>
                    <a:pt x="1024372" y="2957606"/>
                  </a:lnTo>
                  <a:cubicBezTo>
                    <a:pt x="779664" y="2768501"/>
                    <a:pt x="503910" y="2716412"/>
                    <a:pt x="293828" y="2594699"/>
                  </a:cubicBezTo>
                  <a:cubicBezTo>
                    <a:pt x="91820" y="2453447"/>
                    <a:pt x="0" y="2291454"/>
                    <a:pt x="0" y="1967812"/>
                  </a:cubicBezTo>
                  <a:lnTo>
                    <a:pt x="0" y="1807917"/>
                  </a:lnTo>
                  <a:lnTo>
                    <a:pt x="0" y="1598212"/>
                  </a:lnTo>
                  <a:lnTo>
                    <a:pt x="0" y="1445920"/>
                  </a:lnTo>
                  <a:lnTo>
                    <a:pt x="0" y="1172210"/>
                  </a:lnTo>
                  <a:lnTo>
                    <a:pt x="0" y="1076320"/>
                  </a:lnTo>
                  <a:cubicBezTo>
                    <a:pt x="0" y="752678"/>
                    <a:pt x="91821" y="590684"/>
                    <a:pt x="293829" y="449433"/>
                  </a:cubicBezTo>
                  <a:cubicBezTo>
                    <a:pt x="503912" y="327719"/>
                    <a:pt x="779665" y="275630"/>
                    <a:pt x="1024374" y="86525"/>
                  </a:cubicBezTo>
                  <a:close/>
                </a:path>
              </a:pathLst>
            </a:custGeom>
            <a:solidFill>
              <a:schemeClr val="bg2">
                <a:lumMod val="7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0E734839-B51C-4112-A4D8-DDFCB7F84A6F}"/>
                </a:ext>
              </a:extLst>
            </p:cNvPr>
            <p:cNvSpPr/>
            <p:nvPr/>
          </p:nvSpPr>
          <p:spPr>
            <a:xfrm>
              <a:off x="9265700" y="7622"/>
              <a:ext cx="2372219" cy="2371961"/>
            </a:xfrm>
            <a:custGeom>
              <a:avLst/>
              <a:gdLst>
                <a:gd name="connsiteX0" fmla="*/ 2144960 w 4282900"/>
                <a:gd name="connsiteY0" fmla="*/ 0 h 5795027"/>
                <a:gd name="connsiteX1" fmla="*/ 2332832 w 4282900"/>
                <a:gd name="connsiteY1" fmla="*/ 164715 h 5795027"/>
                <a:gd name="connsiteX2" fmla="*/ 3723546 w 4282900"/>
                <a:gd name="connsiteY2" fmla="*/ 855573 h 5795027"/>
                <a:gd name="connsiteX3" fmla="*/ 4282900 w 4282900"/>
                <a:gd name="connsiteY3" fmla="*/ 2048959 h 5795027"/>
                <a:gd name="connsiteX4" fmla="*/ 4282900 w 4282900"/>
                <a:gd name="connsiteY4" fmla="*/ 2231503 h 5795027"/>
                <a:gd name="connsiteX5" fmla="*/ 4282900 w 4282900"/>
                <a:gd name="connsiteY5" fmla="*/ 2752557 h 5795027"/>
                <a:gd name="connsiteX6" fmla="*/ 4282900 w 4282900"/>
                <a:gd name="connsiteY6" fmla="*/ 3042471 h 5795027"/>
                <a:gd name="connsiteX7" fmla="*/ 4282900 w 4282900"/>
                <a:gd name="connsiteY7" fmla="*/ 3441681 h 5795027"/>
                <a:gd name="connsiteX8" fmla="*/ 4282900 w 4282900"/>
                <a:gd name="connsiteY8" fmla="*/ 3746068 h 5795027"/>
                <a:gd name="connsiteX9" fmla="*/ 3723546 w 4282900"/>
                <a:gd name="connsiteY9" fmla="*/ 4939455 h 5795027"/>
                <a:gd name="connsiteX10" fmla="*/ 2332829 w 4282900"/>
                <a:gd name="connsiteY10" fmla="*/ 5630311 h 5795027"/>
                <a:gd name="connsiteX11" fmla="*/ 2137940 w 4282900"/>
                <a:gd name="connsiteY11" fmla="*/ 5795027 h 5795027"/>
                <a:gd name="connsiteX12" fmla="*/ 1950069 w 4282900"/>
                <a:gd name="connsiteY12" fmla="*/ 5630311 h 5795027"/>
                <a:gd name="connsiteX13" fmla="*/ 559353 w 4282900"/>
                <a:gd name="connsiteY13" fmla="*/ 4939455 h 5795027"/>
                <a:gd name="connsiteX14" fmla="*/ 0 w 4282900"/>
                <a:gd name="connsiteY14" fmla="*/ 3746068 h 5795027"/>
                <a:gd name="connsiteX15" fmla="*/ 0 w 4282900"/>
                <a:gd name="connsiteY15" fmla="*/ 3441681 h 5795027"/>
                <a:gd name="connsiteX16" fmla="*/ 0 w 4282900"/>
                <a:gd name="connsiteY16" fmla="*/ 3042471 h 5795027"/>
                <a:gd name="connsiteX17" fmla="*/ 0 w 4282900"/>
                <a:gd name="connsiteY17" fmla="*/ 2752557 h 5795027"/>
                <a:gd name="connsiteX18" fmla="*/ 0 w 4282900"/>
                <a:gd name="connsiteY18" fmla="*/ 2231503 h 5795027"/>
                <a:gd name="connsiteX19" fmla="*/ 0 w 4282900"/>
                <a:gd name="connsiteY19" fmla="*/ 2048959 h 5795027"/>
                <a:gd name="connsiteX20" fmla="*/ 559354 w 4282900"/>
                <a:gd name="connsiteY20" fmla="*/ 855573 h 5795027"/>
                <a:gd name="connsiteX21" fmla="*/ 1950071 w 4282900"/>
                <a:gd name="connsiteY21" fmla="*/ 164715 h 5795027"/>
                <a:gd name="connsiteX0" fmla="*/ 4282900 w 4447989"/>
                <a:gd name="connsiteY0" fmla="*/ 2048959 h 5795027"/>
                <a:gd name="connsiteX1" fmla="*/ 4282900 w 4447989"/>
                <a:gd name="connsiteY1" fmla="*/ 2231503 h 5795027"/>
                <a:gd name="connsiteX2" fmla="*/ 4282900 w 4447989"/>
                <a:gd name="connsiteY2" fmla="*/ 2752557 h 5795027"/>
                <a:gd name="connsiteX3" fmla="*/ 4282900 w 4447989"/>
                <a:gd name="connsiteY3" fmla="*/ 3042471 h 5795027"/>
                <a:gd name="connsiteX4" fmla="*/ 4282900 w 4447989"/>
                <a:gd name="connsiteY4" fmla="*/ 3441681 h 5795027"/>
                <a:gd name="connsiteX5" fmla="*/ 4282900 w 4447989"/>
                <a:gd name="connsiteY5" fmla="*/ 3746068 h 5795027"/>
                <a:gd name="connsiteX6" fmla="*/ 3723546 w 4447989"/>
                <a:gd name="connsiteY6" fmla="*/ 4939455 h 5795027"/>
                <a:gd name="connsiteX7" fmla="*/ 2332829 w 4447989"/>
                <a:gd name="connsiteY7" fmla="*/ 5630311 h 5795027"/>
                <a:gd name="connsiteX8" fmla="*/ 2137940 w 4447989"/>
                <a:gd name="connsiteY8" fmla="*/ 5795027 h 5795027"/>
                <a:gd name="connsiteX9" fmla="*/ 1950069 w 4447989"/>
                <a:gd name="connsiteY9" fmla="*/ 5630311 h 5795027"/>
                <a:gd name="connsiteX10" fmla="*/ 559353 w 4447989"/>
                <a:gd name="connsiteY10" fmla="*/ 4939455 h 5795027"/>
                <a:gd name="connsiteX11" fmla="*/ 0 w 4447989"/>
                <a:gd name="connsiteY11" fmla="*/ 3746068 h 5795027"/>
                <a:gd name="connsiteX12" fmla="*/ 0 w 4447989"/>
                <a:gd name="connsiteY12" fmla="*/ 3441681 h 5795027"/>
                <a:gd name="connsiteX13" fmla="*/ 0 w 4447989"/>
                <a:gd name="connsiteY13" fmla="*/ 3042471 h 5795027"/>
                <a:gd name="connsiteX14" fmla="*/ 0 w 4447989"/>
                <a:gd name="connsiteY14" fmla="*/ 2752557 h 5795027"/>
                <a:gd name="connsiteX15" fmla="*/ 0 w 4447989"/>
                <a:gd name="connsiteY15" fmla="*/ 2231503 h 5795027"/>
                <a:gd name="connsiteX16" fmla="*/ 0 w 4447989"/>
                <a:gd name="connsiteY16" fmla="*/ 2048959 h 5795027"/>
                <a:gd name="connsiteX17" fmla="*/ 559354 w 4447989"/>
                <a:gd name="connsiteY17" fmla="*/ 855573 h 5795027"/>
                <a:gd name="connsiteX18" fmla="*/ 1950071 w 4447989"/>
                <a:gd name="connsiteY18" fmla="*/ 164715 h 5795027"/>
                <a:gd name="connsiteX19" fmla="*/ 2144960 w 4447989"/>
                <a:gd name="connsiteY19" fmla="*/ 0 h 5795027"/>
                <a:gd name="connsiteX20" fmla="*/ 2332832 w 4447989"/>
                <a:gd name="connsiteY20" fmla="*/ 164715 h 5795027"/>
                <a:gd name="connsiteX21" fmla="*/ 3723546 w 4447989"/>
                <a:gd name="connsiteY21" fmla="*/ 855573 h 5795027"/>
                <a:gd name="connsiteX22" fmla="*/ 4447989 w 4447989"/>
                <a:gd name="connsiteY22" fmla="*/ 2214048 h 5795027"/>
                <a:gd name="connsiteX0" fmla="*/ 4282900 w 4282900"/>
                <a:gd name="connsiteY0" fmla="*/ 2048959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3723546 w 4282900"/>
                <a:gd name="connsiteY21" fmla="*/ 855573 h 5795027"/>
                <a:gd name="connsiteX0" fmla="*/ 4248071 w 4282900"/>
                <a:gd name="connsiteY0" fmla="*/ 1519558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3723546 w 4282900"/>
                <a:gd name="connsiteY21" fmla="*/ 855573 h 5795027"/>
                <a:gd name="connsiteX0" fmla="*/ 4248071 w 4292243"/>
                <a:gd name="connsiteY0" fmla="*/ 1519558 h 5795027"/>
                <a:gd name="connsiteX1" fmla="*/ 4282900 w 4292243"/>
                <a:gd name="connsiteY1" fmla="*/ 2231503 h 5795027"/>
                <a:gd name="connsiteX2" fmla="*/ 4282900 w 4292243"/>
                <a:gd name="connsiteY2" fmla="*/ 2752557 h 5795027"/>
                <a:gd name="connsiteX3" fmla="*/ 4282900 w 4292243"/>
                <a:gd name="connsiteY3" fmla="*/ 3042471 h 5795027"/>
                <a:gd name="connsiteX4" fmla="*/ 4282900 w 4292243"/>
                <a:gd name="connsiteY4" fmla="*/ 3441681 h 5795027"/>
                <a:gd name="connsiteX5" fmla="*/ 4282900 w 4292243"/>
                <a:gd name="connsiteY5" fmla="*/ 3746068 h 5795027"/>
                <a:gd name="connsiteX6" fmla="*/ 3723546 w 4292243"/>
                <a:gd name="connsiteY6" fmla="*/ 4939455 h 5795027"/>
                <a:gd name="connsiteX7" fmla="*/ 2332829 w 4292243"/>
                <a:gd name="connsiteY7" fmla="*/ 5630311 h 5795027"/>
                <a:gd name="connsiteX8" fmla="*/ 2137940 w 4292243"/>
                <a:gd name="connsiteY8" fmla="*/ 5795027 h 5795027"/>
                <a:gd name="connsiteX9" fmla="*/ 1950069 w 4292243"/>
                <a:gd name="connsiteY9" fmla="*/ 5630311 h 5795027"/>
                <a:gd name="connsiteX10" fmla="*/ 559353 w 4292243"/>
                <a:gd name="connsiteY10" fmla="*/ 4939455 h 5795027"/>
                <a:gd name="connsiteX11" fmla="*/ 0 w 4292243"/>
                <a:gd name="connsiteY11" fmla="*/ 3746068 h 5795027"/>
                <a:gd name="connsiteX12" fmla="*/ 0 w 4292243"/>
                <a:gd name="connsiteY12" fmla="*/ 3441681 h 5795027"/>
                <a:gd name="connsiteX13" fmla="*/ 0 w 4292243"/>
                <a:gd name="connsiteY13" fmla="*/ 3042471 h 5795027"/>
                <a:gd name="connsiteX14" fmla="*/ 0 w 4292243"/>
                <a:gd name="connsiteY14" fmla="*/ 2752557 h 5795027"/>
                <a:gd name="connsiteX15" fmla="*/ 0 w 4292243"/>
                <a:gd name="connsiteY15" fmla="*/ 2231503 h 5795027"/>
                <a:gd name="connsiteX16" fmla="*/ 0 w 4292243"/>
                <a:gd name="connsiteY16" fmla="*/ 2048959 h 5795027"/>
                <a:gd name="connsiteX17" fmla="*/ 559354 w 4292243"/>
                <a:gd name="connsiteY17" fmla="*/ 855573 h 5795027"/>
                <a:gd name="connsiteX18" fmla="*/ 1950071 w 4292243"/>
                <a:gd name="connsiteY18" fmla="*/ 164715 h 5795027"/>
                <a:gd name="connsiteX19" fmla="*/ 2144960 w 4292243"/>
                <a:gd name="connsiteY19" fmla="*/ 0 h 5795027"/>
                <a:gd name="connsiteX20" fmla="*/ 2332832 w 4292243"/>
                <a:gd name="connsiteY20" fmla="*/ 164715 h 5795027"/>
                <a:gd name="connsiteX21" fmla="*/ 3723546 w 4292243"/>
                <a:gd name="connsiteY21" fmla="*/ 855573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3723546 w 4282900"/>
                <a:gd name="connsiteY21" fmla="*/ 855573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2144960 w 4282900"/>
                <a:gd name="connsiteY18" fmla="*/ 0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64279 w 4282900"/>
                <a:gd name="connsiteY17" fmla="*/ 1516418 h 5795027"/>
                <a:gd name="connsiteX18" fmla="*/ 559354 w 4282900"/>
                <a:gd name="connsiteY18" fmla="*/ 855573 h 5795027"/>
                <a:gd name="connsiteX19" fmla="*/ 2144960 w 4282900"/>
                <a:gd name="connsiteY19" fmla="*/ 0 h 5795027"/>
                <a:gd name="connsiteX0" fmla="*/ 4213242 w 4282900"/>
                <a:gd name="connsiteY0" fmla="*/ 657020 h 4939454"/>
                <a:gd name="connsiteX1" fmla="*/ 4282900 w 4282900"/>
                <a:gd name="connsiteY1" fmla="*/ 1375930 h 4939454"/>
                <a:gd name="connsiteX2" fmla="*/ 4282900 w 4282900"/>
                <a:gd name="connsiteY2" fmla="*/ 1896984 h 4939454"/>
                <a:gd name="connsiteX3" fmla="*/ 4282900 w 4282900"/>
                <a:gd name="connsiteY3" fmla="*/ 2186898 h 4939454"/>
                <a:gd name="connsiteX4" fmla="*/ 4282900 w 4282900"/>
                <a:gd name="connsiteY4" fmla="*/ 2586108 h 4939454"/>
                <a:gd name="connsiteX5" fmla="*/ 4282900 w 4282900"/>
                <a:gd name="connsiteY5" fmla="*/ 2890495 h 4939454"/>
                <a:gd name="connsiteX6" fmla="*/ 3723546 w 4282900"/>
                <a:gd name="connsiteY6" fmla="*/ 4083882 h 4939454"/>
                <a:gd name="connsiteX7" fmla="*/ 2332829 w 4282900"/>
                <a:gd name="connsiteY7" fmla="*/ 4774738 h 4939454"/>
                <a:gd name="connsiteX8" fmla="*/ 2137940 w 4282900"/>
                <a:gd name="connsiteY8" fmla="*/ 4939454 h 4939454"/>
                <a:gd name="connsiteX9" fmla="*/ 1950069 w 4282900"/>
                <a:gd name="connsiteY9" fmla="*/ 4774738 h 4939454"/>
                <a:gd name="connsiteX10" fmla="*/ 559353 w 4282900"/>
                <a:gd name="connsiteY10" fmla="*/ 4083882 h 4939454"/>
                <a:gd name="connsiteX11" fmla="*/ 0 w 4282900"/>
                <a:gd name="connsiteY11" fmla="*/ 2890495 h 4939454"/>
                <a:gd name="connsiteX12" fmla="*/ 0 w 4282900"/>
                <a:gd name="connsiteY12" fmla="*/ 2586108 h 4939454"/>
                <a:gd name="connsiteX13" fmla="*/ 0 w 4282900"/>
                <a:gd name="connsiteY13" fmla="*/ 2186898 h 4939454"/>
                <a:gd name="connsiteX14" fmla="*/ 0 w 4282900"/>
                <a:gd name="connsiteY14" fmla="*/ 1896984 h 4939454"/>
                <a:gd name="connsiteX15" fmla="*/ 0 w 4282900"/>
                <a:gd name="connsiteY15" fmla="*/ 1375930 h 4939454"/>
                <a:gd name="connsiteX16" fmla="*/ 0 w 4282900"/>
                <a:gd name="connsiteY16" fmla="*/ 1193386 h 4939454"/>
                <a:gd name="connsiteX17" fmla="*/ 64279 w 4282900"/>
                <a:gd name="connsiteY17" fmla="*/ 660845 h 4939454"/>
                <a:gd name="connsiteX18" fmla="*/ 559354 w 4282900"/>
                <a:gd name="connsiteY18" fmla="*/ 0 h 4939454"/>
                <a:gd name="connsiteX0" fmla="*/ 4213242 w 4282900"/>
                <a:gd name="connsiteY0" fmla="*/ 0 h 4282434"/>
                <a:gd name="connsiteX1" fmla="*/ 4282900 w 4282900"/>
                <a:gd name="connsiteY1" fmla="*/ 718910 h 4282434"/>
                <a:gd name="connsiteX2" fmla="*/ 4282900 w 4282900"/>
                <a:gd name="connsiteY2" fmla="*/ 1239964 h 4282434"/>
                <a:gd name="connsiteX3" fmla="*/ 4282900 w 4282900"/>
                <a:gd name="connsiteY3" fmla="*/ 1529878 h 4282434"/>
                <a:gd name="connsiteX4" fmla="*/ 4282900 w 4282900"/>
                <a:gd name="connsiteY4" fmla="*/ 1929088 h 4282434"/>
                <a:gd name="connsiteX5" fmla="*/ 4282900 w 4282900"/>
                <a:gd name="connsiteY5" fmla="*/ 2233475 h 4282434"/>
                <a:gd name="connsiteX6" fmla="*/ 3723546 w 4282900"/>
                <a:gd name="connsiteY6" fmla="*/ 3426862 h 4282434"/>
                <a:gd name="connsiteX7" fmla="*/ 2332829 w 4282900"/>
                <a:gd name="connsiteY7" fmla="*/ 4117718 h 4282434"/>
                <a:gd name="connsiteX8" fmla="*/ 2137940 w 4282900"/>
                <a:gd name="connsiteY8" fmla="*/ 4282434 h 4282434"/>
                <a:gd name="connsiteX9" fmla="*/ 1950069 w 4282900"/>
                <a:gd name="connsiteY9" fmla="*/ 4117718 h 4282434"/>
                <a:gd name="connsiteX10" fmla="*/ 559353 w 4282900"/>
                <a:gd name="connsiteY10" fmla="*/ 3426862 h 4282434"/>
                <a:gd name="connsiteX11" fmla="*/ 0 w 4282900"/>
                <a:gd name="connsiteY11" fmla="*/ 2233475 h 4282434"/>
                <a:gd name="connsiteX12" fmla="*/ 0 w 4282900"/>
                <a:gd name="connsiteY12" fmla="*/ 1929088 h 4282434"/>
                <a:gd name="connsiteX13" fmla="*/ 0 w 4282900"/>
                <a:gd name="connsiteY13" fmla="*/ 1529878 h 4282434"/>
                <a:gd name="connsiteX14" fmla="*/ 0 w 4282900"/>
                <a:gd name="connsiteY14" fmla="*/ 1239964 h 4282434"/>
                <a:gd name="connsiteX15" fmla="*/ 0 w 4282900"/>
                <a:gd name="connsiteY15" fmla="*/ 718910 h 4282434"/>
                <a:gd name="connsiteX16" fmla="*/ 0 w 4282900"/>
                <a:gd name="connsiteY16" fmla="*/ 536366 h 4282434"/>
                <a:gd name="connsiteX17" fmla="*/ 64279 w 4282900"/>
                <a:gd name="connsiteY17" fmla="*/ 3825 h 4282434"/>
                <a:gd name="connsiteX0" fmla="*/ 4213242 w 4282900"/>
                <a:gd name="connsiteY0" fmla="*/ 0 h 4282434"/>
                <a:gd name="connsiteX1" fmla="*/ 4282900 w 4282900"/>
                <a:gd name="connsiteY1" fmla="*/ 718910 h 4282434"/>
                <a:gd name="connsiteX2" fmla="*/ 4282900 w 4282900"/>
                <a:gd name="connsiteY2" fmla="*/ 1239964 h 4282434"/>
                <a:gd name="connsiteX3" fmla="*/ 4282900 w 4282900"/>
                <a:gd name="connsiteY3" fmla="*/ 1529878 h 4282434"/>
                <a:gd name="connsiteX4" fmla="*/ 4282900 w 4282900"/>
                <a:gd name="connsiteY4" fmla="*/ 1929088 h 4282434"/>
                <a:gd name="connsiteX5" fmla="*/ 4282900 w 4282900"/>
                <a:gd name="connsiteY5" fmla="*/ 2233475 h 4282434"/>
                <a:gd name="connsiteX6" fmla="*/ 3723546 w 4282900"/>
                <a:gd name="connsiteY6" fmla="*/ 3426862 h 4282434"/>
                <a:gd name="connsiteX7" fmla="*/ 2332829 w 4282900"/>
                <a:gd name="connsiteY7" fmla="*/ 4117718 h 4282434"/>
                <a:gd name="connsiteX8" fmla="*/ 2137940 w 4282900"/>
                <a:gd name="connsiteY8" fmla="*/ 4282434 h 4282434"/>
                <a:gd name="connsiteX9" fmla="*/ 1950069 w 4282900"/>
                <a:gd name="connsiteY9" fmla="*/ 4117718 h 4282434"/>
                <a:gd name="connsiteX10" fmla="*/ 559353 w 4282900"/>
                <a:gd name="connsiteY10" fmla="*/ 3426862 h 4282434"/>
                <a:gd name="connsiteX11" fmla="*/ 0 w 4282900"/>
                <a:gd name="connsiteY11" fmla="*/ 2233475 h 4282434"/>
                <a:gd name="connsiteX12" fmla="*/ 0 w 4282900"/>
                <a:gd name="connsiteY12" fmla="*/ 1929088 h 4282434"/>
                <a:gd name="connsiteX13" fmla="*/ 0 w 4282900"/>
                <a:gd name="connsiteY13" fmla="*/ 1529878 h 4282434"/>
                <a:gd name="connsiteX14" fmla="*/ 0 w 4282900"/>
                <a:gd name="connsiteY14" fmla="*/ 1239964 h 4282434"/>
                <a:gd name="connsiteX15" fmla="*/ 0 w 4282900"/>
                <a:gd name="connsiteY15" fmla="*/ 718910 h 4282434"/>
                <a:gd name="connsiteX16" fmla="*/ 0 w 4282900"/>
                <a:gd name="connsiteY16" fmla="*/ 536366 h 4282434"/>
                <a:gd name="connsiteX17" fmla="*/ 64279 w 4282900"/>
                <a:gd name="connsiteY17" fmla="*/ 3825 h 428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2900" h="4282434">
                  <a:moveTo>
                    <a:pt x="4213242" y="0"/>
                  </a:moveTo>
                  <a:cubicBezTo>
                    <a:pt x="4294511" y="306972"/>
                    <a:pt x="4271290" y="481595"/>
                    <a:pt x="4282900" y="718910"/>
                  </a:cubicBezTo>
                  <a:lnTo>
                    <a:pt x="4282900" y="1239964"/>
                  </a:lnTo>
                  <a:lnTo>
                    <a:pt x="4282900" y="1529878"/>
                  </a:lnTo>
                  <a:lnTo>
                    <a:pt x="4282900" y="1929088"/>
                  </a:lnTo>
                  <a:lnTo>
                    <a:pt x="4282900" y="2233475"/>
                  </a:lnTo>
                  <a:cubicBezTo>
                    <a:pt x="4282900" y="2849584"/>
                    <a:pt x="4108103" y="3157966"/>
                    <a:pt x="3723546" y="3426862"/>
                  </a:cubicBezTo>
                  <a:cubicBezTo>
                    <a:pt x="3323617" y="3658565"/>
                    <a:pt x="2798672" y="3757725"/>
                    <a:pt x="2332829" y="4117718"/>
                  </a:cubicBezTo>
                  <a:lnTo>
                    <a:pt x="2137940" y="4282434"/>
                  </a:lnTo>
                  <a:lnTo>
                    <a:pt x="1950069" y="4117718"/>
                  </a:lnTo>
                  <a:cubicBezTo>
                    <a:pt x="1484225" y="3757725"/>
                    <a:pt x="959280" y="3658565"/>
                    <a:pt x="559353" y="3426862"/>
                  </a:cubicBezTo>
                  <a:cubicBezTo>
                    <a:pt x="174796" y="3157966"/>
                    <a:pt x="0" y="2849584"/>
                    <a:pt x="0" y="2233475"/>
                  </a:cubicBezTo>
                  <a:lnTo>
                    <a:pt x="0" y="1929088"/>
                  </a:lnTo>
                  <a:lnTo>
                    <a:pt x="0" y="1529878"/>
                  </a:lnTo>
                  <a:lnTo>
                    <a:pt x="0" y="1239964"/>
                  </a:lnTo>
                  <a:lnTo>
                    <a:pt x="0" y="718910"/>
                  </a:lnTo>
                  <a:lnTo>
                    <a:pt x="0" y="536366"/>
                  </a:lnTo>
                  <a:cubicBezTo>
                    <a:pt x="10713" y="417185"/>
                    <a:pt x="19813" y="133066"/>
                    <a:pt x="64279" y="3825"/>
                  </a:cubicBezTo>
                </a:path>
              </a:pathLst>
            </a:custGeom>
            <a:noFill/>
            <a:ln w="25400" cap="rnd">
              <a:solidFill>
                <a:schemeClr val="bg2">
                  <a:lumMod val="75000"/>
                  <a:alpha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51DFF651-C17F-4B2C-A962-32FA4958BCFA}"/>
                </a:ext>
              </a:extLst>
            </p:cNvPr>
            <p:cNvSpPr/>
            <p:nvPr/>
          </p:nvSpPr>
          <p:spPr>
            <a:xfrm>
              <a:off x="10536649" y="1823190"/>
              <a:ext cx="1654608" cy="3209758"/>
            </a:xfrm>
            <a:custGeom>
              <a:avLst/>
              <a:gdLst>
                <a:gd name="connsiteX0" fmla="*/ 2144960 w 4282900"/>
                <a:gd name="connsiteY0" fmla="*/ 0 h 5795027"/>
                <a:gd name="connsiteX1" fmla="*/ 2332832 w 4282900"/>
                <a:gd name="connsiteY1" fmla="*/ 164715 h 5795027"/>
                <a:gd name="connsiteX2" fmla="*/ 3723546 w 4282900"/>
                <a:gd name="connsiteY2" fmla="*/ 855573 h 5795027"/>
                <a:gd name="connsiteX3" fmla="*/ 4282900 w 4282900"/>
                <a:gd name="connsiteY3" fmla="*/ 2048959 h 5795027"/>
                <a:gd name="connsiteX4" fmla="*/ 4282900 w 4282900"/>
                <a:gd name="connsiteY4" fmla="*/ 2231503 h 5795027"/>
                <a:gd name="connsiteX5" fmla="*/ 4282900 w 4282900"/>
                <a:gd name="connsiteY5" fmla="*/ 2752557 h 5795027"/>
                <a:gd name="connsiteX6" fmla="*/ 4282900 w 4282900"/>
                <a:gd name="connsiteY6" fmla="*/ 3042471 h 5795027"/>
                <a:gd name="connsiteX7" fmla="*/ 4282900 w 4282900"/>
                <a:gd name="connsiteY7" fmla="*/ 3441681 h 5795027"/>
                <a:gd name="connsiteX8" fmla="*/ 4282900 w 4282900"/>
                <a:gd name="connsiteY8" fmla="*/ 3746068 h 5795027"/>
                <a:gd name="connsiteX9" fmla="*/ 3723546 w 4282900"/>
                <a:gd name="connsiteY9" fmla="*/ 4939455 h 5795027"/>
                <a:gd name="connsiteX10" fmla="*/ 2332829 w 4282900"/>
                <a:gd name="connsiteY10" fmla="*/ 5630311 h 5795027"/>
                <a:gd name="connsiteX11" fmla="*/ 2137940 w 4282900"/>
                <a:gd name="connsiteY11" fmla="*/ 5795027 h 5795027"/>
                <a:gd name="connsiteX12" fmla="*/ 1950069 w 4282900"/>
                <a:gd name="connsiteY12" fmla="*/ 5630311 h 5795027"/>
                <a:gd name="connsiteX13" fmla="*/ 559353 w 4282900"/>
                <a:gd name="connsiteY13" fmla="*/ 4939455 h 5795027"/>
                <a:gd name="connsiteX14" fmla="*/ 0 w 4282900"/>
                <a:gd name="connsiteY14" fmla="*/ 3746068 h 5795027"/>
                <a:gd name="connsiteX15" fmla="*/ 0 w 4282900"/>
                <a:gd name="connsiteY15" fmla="*/ 3441681 h 5795027"/>
                <a:gd name="connsiteX16" fmla="*/ 0 w 4282900"/>
                <a:gd name="connsiteY16" fmla="*/ 3042471 h 5795027"/>
                <a:gd name="connsiteX17" fmla="*/ 0 w 4282900"/>
                <a:gd name="connsiteY17" fmla="*/ 2752557 h 5795027"/>
                <a:gd name="connsiteX18" fmla="*/ 0 w 4282900"/>
                <a:gd name="connsiteY18" fmla="*/ 2231503 h 5795027"/>
                <a:gd name="connsiteX19" fmla="*/ 0 w 4282900"/>
                <a:gd name="connsiteY19" fmla="*/ 2048959 h 5795027"/>
                <a:gd name="connsiteX20" fmla="*/ 559354 w 4282900"/>
                <a:gd name="connsiteY20" fmla="*/ 855573 h 5795027"/>
                <a:gd name="connsiteX21" fmla="*/ 1950071 w 4282900"/>
                <a:gd name="connsiteY21" fmla="*/ 164715 h 5795027"/>
                <a:gd name="connsiteX0" fmla="*/ 2144960 w 4282900"/>
                <a:gd name="connsiteY0" fmla="*/ 0 h 5795027"/>
                <a:gd name="connsiteX1" fmla="*/ 2332832 w 4282900"/>
                <a:gd name="connsiteY1" fmla="*/ 164715 h 5795027"/>
                <a:gd name="connsiteX2" fmla="*/ 2976290 w 4282900"/>
                <a:gd name="connsiteY2" fmla="*/ 524033 h 5795027"/>
                <a:gd name="connsiteX3" fmla="*/ 3723546 w 4282900"/>
                <a:gd name="connsiteY3" fmla="*/ 855573 h 5795027"/>
                <a:gd name="connsiteX4" fmla="*/ 4282900 w 4282900"/>
                <a:gd name="connsiteY4" fmla="*/ 2048959 h 5795027"/>
                <a:gd name="connsiteX5" fmla="*/ 4282900 w 4282900"/>
                <a:gd name="connsiteY5" fmla="*/ 2231503 h 5795027"/>
                <a:gd name="connsiteX6" fmla="*/ 4282900 w 4282900"/>
                <a:gd name="connsiteY6" fmla="*/ 2752557 h 5795027"/>
                <a:gd name="connsiteX7" fmla="*/ 4282900 w 4282900"/>
                <a:gd name="connsiteY7" fmla="*/ 3042471 h 5795027"/>
                <a:gd name="connsiteX8" fmla="*/ 4282900 w 4282900"/>
                <a:gd name="connsiteY8" fmla="*/ 3441681 h 5795027"/>
                <a:gd name="connsiteX9" fmla="*/ 4282900 w 4282900"/>
                <a:gd name="connsiteY9" fmla="*/ 3746068 h 5795027"/>
                <a:gd name="connsiteX10" fmla="*/ 3723546 w 4282900"/>
                <a:gd name="connsiteY10" fmla="*/ 4939455 h 5795027"/>
                <a:gd name="connsiteX11" fmla="*/ 2332829 w 4282900"/>
                <a:gd name="connsiteY11" fmla="*/ 5630311 h 5795027"/>
                <a:gd name="connsiteX12" fmla="*/ 2137940 w 4282900"/>
                <a:gd name="connsiteY12" fmla="*/ 5795027 h 5795027"/>
                <a:gd name="connsiteX13" fmla="*/ 1950069 w 4282900"/>
                <a:gd name="connsiteY13" fmla="*/ 5630311 h 5795027"/>
                <a:gd name="connsiteX14" fmla="*/ 559353 w 4282900"/>
                <a:gd name="connsiteY14" fmla="*/ 4939455 h 5795027"/>
                <a:gd name="connsiteX15" fmla="*/ 0 w 4282900"/>
                <a:gd name="connsiteY15" fmla="*/ 3746068 h 5795027"/>
                <a:gd name="connsiteX16" fmla="*/ 0 w 4282900"/>
                <a:gd name="connsiteY16" fmla="*/ 3441681 h 5795027"/>
                <a:gd name="connsiteX17" fmla="*/ 0 w 4282900"/>
                <a:gd name="connsiteY17" fmla="*/ 3042471 h 5795027"/>
                <a:gd name="connsiteX18" fmla="*/ 0 w 4282900"/>
                <a:gd name="connsiteY18" fmla="*/ 2752557 h 5795027"/>
                <a:gd name="connsiteX19" fmla="*/ 0 w 4282900"/>
                <a:gd name="connsiteY19" fmla="*/ 2231503 h 5795027"/>
                <a:gd name="connsiteX20" fmla="*/ 0 w 4282900"/>
                <a:gd name="connsiteY20" fmla="*/ 2048959 h 5795027"/>
                <a:gd name="connsiteX21" fmla="*/ 559354 w 4282900"/>
                <a:gd name="connsiteY21" fmla="*/ 855573 h 5795027"/>
                <a:gd name="connsiteX22" fmla="*/ 1950071 w 4282900"/>
                <a:gd name="connsiteY22" fmla="*/ 164715 h 5795027"/>
                <a:gd name="connsiteX23" fmla="*/ 2144960 w 4282900"/>
                <a:gd name="connsiteY23" fmla="*/ 0 h 5795027"/>
                <a:gd name="connsiteX0" fmla="*/ 3723546 w 4282900"/>
                <a:gd name="connsiteY0" fmla="*/ 855573 h 5795027"/>
                <a:gd name="connsiteX1" fmla="*/ 4282900 w 4282900"/>
                <a:gd name="connsiteY1" fmla="*/ 2048959 h 5795027"/>
                <a:gd name="connsiteX2" fmla="*/ 4282900 w 4282900"/>
                <a:gd name="connsiteY2" fmla="*/ 2231503 h 5795027"/>
                <a:gd name="connsiteX3" fmla="*/ 4282900 w 4282900"/>
                <a:gd name="connsiteY3" fmla="*/ 2752557 h 5795027"/>
                <a:gd name="connsiteX4" fmla="*/ 4282900 w 4282900"/>
                <a:gd name="connsiteY4" fmla="*/ 3042471 h 5795027"/>
                <a:gd name="connsiteX5" fmla="*/ 4282900 w 4282900"/>
                <a:gd name="connsiteY5" fmla="*/ 3441681 h 5795027"/>
                <a:gd name="connsiteX6" fmla="*/ 4282900 w 4282900"/>
                <a:gd name="connsiteY6" fmla="*/ 3746068 h 5795027"/>
                <a:gd name="connsiteX7" fmla="*/ 3723546 w 4282900"/>
                <a:gd name="connsiteY7" fmla="*/ 4939455 h 5795027"/>
                <a:gd name="connsiteX8" fmla="*/ 2332829 w 4282900"/>
                <a:gd name="connsiteY8" fmla="*/ 5630311 h 5795027"/>
                <a:gd name="connsiteX9" fmla="*/ 2137940 w 4282900"/>
                <a:gd name="connsiteY9" fmla="*/ 5795027 h 5795027"/>
                <a:gd name="connsiteX10" fmla="*/ 1950069 w 4282900"/>
                <a:gd name="connsiteY10" fmla="*/ 5630311 h 5795027"/>
                <a:gd name="connsiteX11" fmla="*/ 559353 w 4282900"/>
                <a:gd name="connsiteY11" fmla="*/ 4939455 h 5795027"/>
                <a:gd name="connsiteX12" fmla="*/ 0 w 4282900"/>
                <a:gd name="connsiteY12" fmla="*/ 3746068 h 5795027"/>
                <a:gd name="connsiteX13" fmla="*/ 0 w 4282900"/>
                <a:gd name="connsiteY13" fmla="*/ 3441681 h 5795027"/>
                <a:gd name="connsiteX14" fmla="*/ 0 w 4282900"/>
                <a:gd name="connsiteY14" fmla="*/ 3042471 h 5795027"/>
                <a:gd name="connsiteX15" fmla="*/ 0 w 4282900"/>
                <a:gd name="connsiteY15" fmla="*/ 2752557 h 5795027"/>
                <a:gd name="connsiteX16" fmla="*/ 0 w 4282900"/>
                <a:gd name="connsiteY16" fmla="*/ 2231503 h 5795027"/>
                <a:gd name="connsiteX17" fmla="*/ 0 w 4282900"/>
                <a:gd name="connsiteY17" fmla="*/ 2048959 h 5795027"/>
                <a:gd name="connsiteX18" fmla="*/ 559354 w 4282900"/>
                <a:gd name="connsiteY18" fmla="*/ 855573 h 5795027"/>
                <a:gd name="connsiteX19" fmla="*/ 1950071 w 4282900"/>
                <a:gd name="connsiteY19" fmla="*/ 164715 h 5795027"/>
                <a:gd name="connsiteX20" fmla="*/ 2144960 w 4282900"/>
                <a:gd name="connsiteY20" fmla="*/ 0 h 5795027"/>
                <a:gd name="connsiteX21" fmla="*/ 2332832 w 4282900"/>
                <a:gd name="connsiteY21" fmla="*/ 164715 h 5795027"/>
                <a:gd name="connsiteX22" fmla="*/ 2976290 w 4282900"/>
                <a:gd name="connsiteY22" fmla="*/ 524033 h 5795027"/>
                <a:gd name="connsiteX23" fmla="*/ 3888635 w 4282900"/>
                <a:gd name="connsiteY23" fmla="*/ 1020662 h 5795027"/>
                <a:gd name="connsiteX0" fmla="*/ 4282900 w 4282900"/>
                <a:gd name="connsiteY0" fmla="*/ 2048959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2976290 w 4282900"/>
                <a:gd name="connsiteY21" fmla="*/ 524033 h 5795027"/>
                <a:gd name="connsiteX22" fmla="*/ 3888635 w 4282900"/>
                <a:gd name="connsiteY22" fmla="*/ 1020662 h 5795027"/>
                <a:gd name="connsiteX0" fmla="*/ 4282900 w 4282900"/>
                <a:gd name="connsiteY0" fmla="*/ 2048959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2976290 w 4282900"/>
                <a:gd name="connsiteY21" fmla="*/ 524033 h 5795027"/>
                <a:gd name="connsiteX0" fmla="*/ 4282900 w 4282900"/>
                <a:gd name="connsiteY0" fmla="*/ 2231503 h 5795027"/>
                <a:gd name="connsiteX1" fmla="*/ 4282900 w 4282900"/>
                <a:gd name="connsiteY1" fmla="*/ 2752557 h 5795027"/>
                <a:gd name="connsiteX2" fmla="*/ 4282900 w 4282900"/>
                <a:gd name="connsiteY2" fmla="*/ 3042471 h 5795027"/>
                <a:gd name="connsiteX3" fmla="*/ 4282900 w 4282900"/>
                <a:gd name="connsiteY3" fmla="*/ 3441681 h 5795027"/>
                <a:gd name="connsiteX4" fmla="*/ 4282900 w 4282900"/>
                <a:gd name="connsiteY4" fmla="*/ 3746068 h 5795027"/>
                <a:gd name="connsiteX5" fmla="*/ 3723546 w 4282900"/>
                <a:gd name="connsiteY5" fmla="*/ 4939455 h 5795027"/>
                <a:gd name="connsiteX6" fmla="*/ 2332829 w 4282900"/>
                <a:gd name="connsiteY6" fmla="*/ 5630311 h 5795027"/>
                <a:gd name="connsiteX7" fmla="*/ 2137940 w 4282900"/>
                <a:gd name="connsiteY7" fmla="*/ 5795027 h 5795027"/>
                <a:gd name="connsiteX8" fmla="*/ 1950069 w 4282900"/>
                <a:gd name="connsiteY8" fmla="*/ 5630311 h 5795027"/>
                <a:gd name="connsiteX9" fmla="*/ 559353 w 4282900"/>
                <a:gd name="connsiteY9" fmla="*/ 4939455 h 5795027"/>
                <a:gd name="connsiteX10" fmla="*/ 0 w 4282900"/>
                <a:gd name="connsiteY10" fmla="*/ 3746068 h 5795027"/>
                <a:gd name="connsiteX11" fmla="*/ 0 w 4282900"/>
                <a:gd name="connsiteY11" fmla="*/ 3441681 h 5795027"/>
                <a:gd name="connsiteX12" fmla="*/ 0 w 4282900"/>
                <a:gd name="connsiteY12" fmla="*/ 3042471 h 5795027"/>
                <a:gd name="connsiteX13" fmla="*/ 0 w 4282900"/>
                <a:gd name="connsiteY13" fmla="*/ 2752557 h 5795027"/>
                <a:gd name="connsiteX14" fmla="*/ 0 w 4282900"/>
                <a:gd name="connsiteY14" fmla="*/ 2231503 h 5795027"/>
                <a:gd name="connsiteX15" fmla="*/ 0 w 4282900"/>
                <a:gd name="connsiteY15" fmla="*/ 2048959 h 5795027"/>
                <a:gd name="connsiteX16" fmla="*/ 559354 w 4282900"/>
                <a:gd name="connsiteY16" fmla="*/ 855573 h 5795027"/>
                <a:gd name="connsiteX17" fmla="*/ 1950071 w 4282900"/>
                <a:gd name="connsiteY17" fmla="*/ 164715 h 5795027"/>
                <a:gd name="connsiteX18" fmla="*/ 2144960 w 4282900"/>
                <a:gd name="connsiteY18" fmla="*/ 0 h 5795027"/>
                <a:gd name="connsiteX19" fmla="*/ 2332832 w 4282900"/>
                <a:gd name="connsiteY19" fmla="*/ 164715 h 5795027"/>
                <a:gd name="connsiteX20" fmla="*/ 2976290 w 4282900"/>
                <a:gd name="connsiteY20" fmla="*/ 524033 h 5795027"/>
                <a:gd name="connsiteX0" fmla="*/ 4282900 w 4282900"/>
                <a:gd name="connsiteY0" fmla="*/ 2752557 h 5795027"/>
                <a:gd name="connsiteX1" fmla="*/ 4282900 w 4282900"/>
                <a:gd name="connsiteY1" fmla="*/ 3042471 h 5795027"/>
                <a:gd name="connsiteX2" fmla="*/ 4282900 w 4282900"/>
                <a:gd name="connsiteY2" fmla="*/ 3441681 h 5795027"/>
                <a:gd name="connsiteX3" fmla="*/ 4282900 w 4282900"/>
                <a:gd name="connsiteY3" fmla="*/ 3746068 h 5795027"/>
                <a:gd name="connsiteX4" fmla="*/ 3723546 w 4282900"/>
                <a:gd name="connsiteY4" fmla="*/ 4939455 h 5795027"/>
                <a:gd name="connsiteX5" fmla="*/ 2332829 w 4282900"/>
                <a:gd name="connsiteY5" fmla="*/ 5630311 h 5795027"/>
                <a:gd name="connsiteX6" fmla="*/ 2137940 w 4282900"/>
                <a:gd name="connsiteY6" fmla="*/ 5795027 h 5795027"/>
                <a:gd name="connsiteX7" fmla="*/ 1950069 w 4282900"/>
                <a:gd name="connsiteY7" fmla="*/ 5630311 h 5795027"/>
                <a:gd name="connsiteX8" fmla="*/ 559353 w 4282900"/>
                <a:gd name="connsiteY8" fmla="*/ 4939455 h 5795027"/>
                <a:gd name="connsiteX9" fmla="*/ 0 w 4282900"/>
                <a:gd name="connsiteY9" fmla="*/ 3746068 h 5795027"/>
                <a:gd name="connsiteX10" fmla="*/ 0 w 4282900"/>
                <a:gd name="connsiteY10" fmla="*/ 3441681 h 5795027"/>
                <a:gd name="connsiteX11" fmla="*/ 0 w 4282900"/>
                <a:gd name="connsiteY11" fmla="*/ 3042471 h 5795027"/>
                <a:gd name="connsiteX12" fmla="*/ 0 w 4282900"/>
                <a:gd name="connsiteY12" fmla="*/ 2752557 h 5795027"/>
                <a:gd name="connsiteX13" fmla="*/ 0 w 4282900"/>
                <a:gd name="connsiteY13" fmla="*/ 2231503 h 5795027"/>
                <a:gd name="connsiteX14" fmla="*/ 0 w 4282900"/>
                <a:gd name="connsiteY14" fmla="*/ 2048959 h 5795027"/>
                <a:gd name="connsiteX15" fmla="*/ 559354 w 4282900"/>
                <a:gd name="connsiteY15" fmla="*/ 855573 h 5795027"/>
                <a:gd name="connsiteX16" fmla="*/ 1950071 w 4282900"/>
                <a:gd name="connsiteY16" fmla="*/ 164715 h 5795027"/>
                <a:gd name="connsiteX17" fmla="*/ 2144960 w 4282900"/>
                <a:gd name="connsiteY17" fmla="*/ 0 h 5795027"/>
                <a:gd name="connsiteX18" fmla="*/ 2332832 w 4282900"/>
                <a:gd name="connsiteY18" fmla="*/ 164715 h 5795027"/>
                <a:gd name="connsiteX19" fmla="*/ 2976290 w 4282900"/>
                <a:gd name="connsiteY19" fmla="*/ 524033 h 5795027"/>
                <a:gd name="connsiteX0" fmla="*/ 4282900 w 4282900"/>
                <a:gd name="connsiteY0" fmla="*/ 3042471 h 5795027"/>
                <a:gd name="connsiteX1" fmla="*/ 4282900 w 4282900"/>
                <a:gd name="connsiteY1" fmla="*/ 3441681 h 5795027"/>
                <a:gd name="connsiteX2" fmla="*/ 4282900 w 4282900"/>
                <a:gd name="connsiteY2" fmla="*/ 3746068 h 5795027"/>
                <a:gd name="connsiteX3" fmla="*/ 3723546 w 4282900"/>
                <a:gd name="connsiteY3" fmla="*/ 4939455 h 5795027"/>
                <a:gd name="connsiteX4" fmla="*/ 2332829 w 4282900"/>
                <a:gd name="connsiteY4" fmla="*/ 5630311 h 5795027"/>
                <a:gd name="connsiteX5" fmla="*/ 2137940 w 4282900"/>
                <a:gd name="connsiteY5" fmla="*/ 5795027 h 5795027"/>
                <a:gd name="connsiteX6" fmla="*/ 1950069 w 4282900"/>
                <a:gd name="connsiteY6" fmla="*/ 5630311 h 5795027"/>
                <a:gd name="connsiteX7" fmla="*/ 559353 w 4282900"/>
                <a:gd name="connsiteY7" fmla="*/ 4939455 h 5795027"/>
                <a:gd name="connsiteX8" fmla="*/ 0 w 4282900"/>
                <a:gd name="connsiteY8" fmla="*/ 3746068 h 5795027"/>
                <a:gd name="connsiteX9" fmla="*/ 0 w 4282900"/>
                <a:gd name="connsiteY9" fmla="*/ 3441681 h 5795027"/>
                <a:gd name="connsiteX10" fmla="*/ 0 w 4282900"/>
                <a:gd name="connsiteY10" fmla="*/ 3042471 h 5795027"/>
                <a:gd name="connsiteX11" fmla="*/ 0 w 4282900"/>
                <a:gd name="connsiteY11" fmla="*/ 2752557 h 5795027"/>
                <a:gd name="connsiteX12" fmla="*/ 0 w 4282900"/>
                <a:gd name="connsiteY12" fmla="*/ 2231503 h 5795027"/>
                <a:gd name="connsiteX13" fmla="*/ 0 w 4282900"/>
                <a:gd name="connsiteY13" fmla="*/ 2048959 h 5795027"/>
                <a:gd name="connsiteX14" fmla="*/ 559354 w 4282900"/>
                <a:gd name="connsiteY14" fmla="*/ 855573 h 5795027"/>
                <a:gd name="connsiteX15" fmla="*/ 1950071 w 4282900"/>
                <a:gd name="connsiteY15" fmla="*/ 164715 h 5795027"/>
                <a:gd name="connsiteX16" fmla="*/ 2144960 w 4282900"/>
                <a:gd name="connsiteY16" fmla="*/ 0 h 5795027"/>
                <a:gd name="connsiteX17" fmla="*/ 2332832 w 4282900"/>
                <a:gd name="connsiteY17" fmla="*/ 164715 h 5795027"/>
                <a:gd name="connsiteX18" fmla="*/ 2976290 w 4282900"/>
                <a:gd name="connsiteY18" fmla="*/ 524033 h 5795027"/>
                <a:gd name="connsiteX0" fmla="*/ 4282900 w 4282900"/>
                <a:gd name="connsiteY0" fmla="*/ 3441681 h 5795027"/>
                <a:gd name="connsiteX1" fmla="*/ 4282900 w 4282900"/>
                <a:gd name="connsiteY1" fmla="*/ 3746068 h 5795027"/>
                <a:gd name="connsiteX2" fmla="*/ 3723546 w 4282900"/>
                <a:gd name="connsiteY2" fmla="*/ 4939455 h 5795027"/>
                <a:gd name="connsiteX3" fmla="*/ 2332829 w 4282900"/>
                <a:gd name="connsiteY3" fmla="*/ 5630311 h 5795027"/>
                <a:gd name="connsiteX4" fmla="*/ 2137940 w 4282900"/>
                <a:gd name="connsiteY4" fmla="*/ 5795027 h 5795027"/>
                <a:gd name="connsiteX5" fmla="*/ 1950069 w 4282900"/>
                <a:gd name="connsiteY5" fmla="*/ 5630311 h 5795027"/>
                <a:gd name="connsiteX6" fmla="*/ 559353 w 4282900"/>
                <a:gd name="connsiteY6" fmla="*/ 4939455 h 5795027"/>
                <a:gd name="connsiteX7" fmla="*/ 0 w 4282900"/>
                <a:gd name="connsiteY7" fmla="*/ 3746068 h 5795027"/>
                <a:gd name="connsiteX8" fmla="*/ 0 w 4282900"/>
                <a:gd name="connsiteY8" fmla="*/ 3441681 h 5795027"/>
                <a:gd name="connsiteX9" fmla="*/ 0 w 4282900"/>
                <a:gd name="connsiteY9" fmla="*/ 3042471 h 5795027"/>
                <a:gd name="connsiteX10" fmla="*/ 0 w 4282900"/>
                <a:gd name="connsiteY10" fmla="*/ 2752557 h 5795027"/>
                <a:gd name="connsiteX11" fmla="*/ 0 w 4282900"/>
                <a:gd name="connsiteY11" fmla="*/ 2231503 h 5795027"/>
                <a:gd name="connsiteX12" fmla="*/ 0 w 4282900"/>
                <a:gd name="connsiteY12" fmla="*/ 2048959 h 5795027"/>
                <a:gd name="connsiteX13" fmla="*/ 559354 w 4282900"/>
                <a:gd name="connsiteY13" fmla="*/ 855573 h 5795027"/>
                <a:gd name="connsiteX14" fmla="*/ 1950071 w 4282900"/>
                <a:gd name="connsiteY14" fmla="*/ 164715 h 5795027"/>
                <a:gd name="connsiteX15" fmla="*/ 2144960 w 4282900"/>
                <a:gd name="connsiteY15" fmla="*/ 0 h 5795027"/>
                <a:gd name="connsiteX16" fmla="*/ 2332832 w 4282900"/>
                <a:gd name="connsiteY16" fmla="*/ 164715 h 5795027"/>
                <a:gd name="connsiteX17" fmla="*/ 2976290 w 4282900"/>
                <a:gd name="connsiteY17" fmla="*/ 524033 h 5795027"/>
                <a:gd name="connsiteX0" fmla="*/ 4282900 w 4282900"/>
                <a:gd name="connsiteY0" fmla="*/ 3441681 h 5795027"/>
                <a:gd name="connsiteX1" fmla="*/ 3723546 w 4282900"/>
                <a:gd name="connsiteY1" fmla="*/ 4939455 h 5795027"/>
                <a:gd name="connsiteX2" fmla="*/ 2332829 w 4282900"/>
                <a:gd name="connsiteY2" fmla="*/ 5630311 h 5795027"/>
                <a:gd name="connsiteX3" fmla="*/ 2137940 w 4282900"/>
                <a:gd name="connsiteY3" fmla="*/ 5795027 h 5795027"/>
                <a:gd name="connsiteX4" fmla="*/ 1950069 w 4282900"/>
                <a:gd name="connsiteY4" fmla="*/ 5630311 h 5795027"/>
                <a:gd name="connsiteX5" fmla="*/ 559353 w 4282900"/>
                <a:gd name="connsiteY5" fmla="*/ 4939455 h 5795027"/>
                <a:gd name="connsiteX6" fmla="*/ 0 w 4282900"/>
                <a:gd name="connsiteY6" fmla="*/ 3746068 h 5795027"/>
                <a:gd name="connsiteX7" fmla="*/ 0 w 4282900"/>
                <a:gd name="connsiteY7" fmla="*/ 3441681 h 5795027"/>
                <a:gd name="connsiteX8" fmla="*/ 0 w 4282900"/>
                <a:gd name="connsiteY8" fmla="*/ 3042471 h 5795027"/>
                <a:gd name="connsiteX9" fmla="*/ 0 w 4282900"/>
                <a:gd name="connsiteY9" fmla="*/ 2752557 h 5795027"/>
                <a:gd name="connsiteX10" fmla="*/ 0 w 4282900"/>
                <a:gd name="connsiteY10" fmla="*/ 2231503 h 5795027"/>
                <a:gd name="connsiteX11" fmla="*/ 0 w 4282900"/>
                <a:gd name="connsiteY11" fmla="*/ 2048959 h 5795027"/>
                <a:gd name="connsiteX12" fmla="*/ 559354 w 4282900"/>
                <a:gd name="connsiteY12" fmla="*/ 855573 h 5795027"/>
                <a:gd name="connsiteX13" fmla="*/ 1950071 w 4282900"/>
                <a:gd name="connsiteY13" fmla="*/ 164715 h 5795027"/>
                <a:gd name="connsiteX14" fmla="*/ 2144960 w 4282900"/>
                <a:gd name="connsiteY14" fmla="*/ 0 h 5795027"/>
                <a:gd name="connsiteX15" fmla="*/ 2332832 w 4282900"/>
                <a:gd name="connsiteY15" fmla="*/ 164715 h 5795027"/>
                <a:gd name="connsiteX16" fmla="*/ 2976290 w 4282900"/>
                <a:gd name="connsiteY16" fmla="*/ 524033 h 5795027"/>
                <a:gd name="connsiteX0" fmla="*/ 3723546 w 3723546"/>
                <a:gd name="connsiteY0" fmla="*/ 4939455 h 5795027"/>
                <a:gd name="connsiteX1" fmla="*/ 2332829 w 3723546"/>
                <a:gd name="connsiteY1" fmla="*/ 5630311 h 5795027"/>
                <a:gd name="connsiteX2" fmla="*/ 2137940 w 3723546"/>
                <a:gd name="connsiteY2" fmla="*/ 5795027 h 5795027"/>
                <a:gd name="connsiteX3" fmla="*/ 1950069 w 3723546"/>
                <a:gd name="connsiteY3" fmla="*/ 5630311 h 5795027"/>
                <a:gd name="connsiteX4" fmla="*/ 559353 w 3723546"/>
                <a:gd name="connsiteY4" fmla="*/ 4939455 h 5795027"/>
                <a:gd name="connsiteX5" fmla="*/ 0 w 3723546"/>
                <a:gd name="connsiteY5" fmla="*/ 3746068 h 5795027"/>
                <a:gd name="connsiteX6" fmla="*/ 0 w 3723546"/>
                <a:gd name="connsiteY6" fmla="*/ 3441681 h 5795027"/>
                <a:gd name="connsiteX7" fmla="*/ 0 w 3723546"/>
                <a:gd name="connsiteY7" fmla="*/ 3042471 h 5795027"/>
                <a:gd name="connsiteX8" fmla="*/ 0 w 3723546"/>
                <a:gd name="connsiteY8" fmla="*/ 2752557 h 5795027"/>
                <a:gd name="connsiteX9" fmla="*/ 0 w 3723546"/>
                <a:gd name="connsiteY9" fmla="*/ 2231503 h 5795027"/>
                <a:gd name="connsiteX10" fmla="*/ 0 w 3723546"/>
                <a:gd name="connsiteY10" fmla="*/ 2048959 h 5795027"/>
                <a:gd name="connsiteX11" fmla="*/ 559354 w 3723546"/>
                <a:gd name="connsiteY11" fmla="*/ 855573 h 5795027"/>
                <a:gd name="connsiteX12" fmla="*/ 1950071 w 3723546"/>
                <a:gd name="connsiteY12" fmla="*/ 164715 h 5795027"/>
                <a:gd name="connsiteX13" fmla="*/ 2144960 w 3723546"/>
                <a:gd name="connsiteY13" fmla="*/ 0 h 5795027"/>
                <a:gd name="connsiteX14" fmla="*/ 2332832 w 3723546"/>
                <a:gd name="connsiteY14" fmla="*/ 164715 h 5795027"/>
                <a:gd name="connsiteX15" fmla="*/ 2976290 w 3723546"/>
                <a:gd name="connsiteY15" fmla="*/ 524033 h 5795027"/>
                <a:gd name="connsiteX0" fmla="*/ 3723546 w 3723546"/>
                <a:gd name="connsiteY0" fmla="*/ 4939455 h 5795027"/>
                <a:gd name="connsiteX1" fmla="*/ 2989878 w 3723546"/>
                <a:gd name="connsiteY1" fmla="*/ 5266109 h 5795027"/>
                <a:gd name="connsiteX2" fmla="*/ 2332829 w 3723546"/>
                <a:gd name="connsiteY2" fmla="*/ 5630311 h 5795027"/>
                <a:gd name="connsiteX3" fmla="*/ 2137940 w 3723546"/>
                <a:gd name="connsiteY3" fmla="*/ 5795027 h 5795027"/>
                <a:gd name="connsiteX4" fmla="*/ 1950069 w 3723546"/>
                <a:gd name="connsiteY4" fmla="*/ 5630311 h 5795027"/>
                <a:gd name="connsiteX5" fmla="*/ 559353 w 3723546"/>
                <a:gd name="connsiteY5" fmla="*/ 4939455 h 5795027"/>
                <a:gd name="connsiteX6" fmla="*/ 0 w 3723546"/>
                <a:gd name="connsiteY6" fmla="*/ 3746068 h 5795027"/>
                <a:gd name="connsiteX7" fmla="*/ 0 w 3723546"/>
                <a:gd name="connsiteY7" fmla="*/ 3441681 h 5795027"/>
                <a:gd name="connsiteX8" fmla="*/ 0 w 3723546"/>
                <a:gd name="connsiteY8" fmla="*/ 3042471 h 5795027"/>
                <a:gd name="connsiteX9" fmla="*/ 0 w 3723546"/>
                <a:gd name="connsiteY9" fmla="*/ 2752557 h 5795027"/>
                <a:gd name="connsiteX10" fmla="*/ 0 w 3723546"/>
                <a:gd name="connsiteY10" fmla="*/ 2231503 h 5795027"/>
                <a:gd name="connsiteX11" fmla="*/ 0 w 3723546"/>
                <a:gd name="connsiteY11" fmla="*/ 2048959 h 5795027"/>
                <a:gd name="connsiteX12" fmla="*/ 559354 w 3723546"/>
                <a:gd name="connsiteY12" fmla="*/ 855573 h 5795027"/>
                <a:gd name="connsiteX13" fmla="*/ 1950071 w 3723546"/>
                <a:gd name="connsiteY13" fmla="*/ 164715 h 5795027"/>
                <a:gd name="connsiteX14" fmla="*/ 2144960 w 3723546"/>
                <a:gd name="connsiteY14" fmla="*/ 0 h 5795027"/>
                <a:gd name="connsiteX15" fmla="*/ 2332832 w 3723546"/>
                <a:gd name="connsiteY15" fmla="*/ 164715 h 5795027"/>
                <a:gd name="connsiteX16" fmla="*/ 2976290 w 3723546"/>
                <a:gd name="connsiteY16" fmla="*/ 524033 h 5795027"/>
                <a:gd name="connsiteX0" fmla="*/ 2989878 w 2989878"/>
                <a:gd name="connsiteY0" fmla="*/ 5266109 h 5795027"/>
                <a:gd name="connsiteX1" fmla="*/ 2332829 w 2989878"/>
                <a:gd name="connsiteY1" fmla="*/ 5630311 h 5795027"/>
                <a:gd name="connsiteX2" fmla="*/ 2137940 w 2989878"/>
                <a:gd name="connsiteY2" fmla="*/ 5795027 h 5795027"/>
                <a:gd name="connsiteX3" fmla="*/ 1950069 w 2989878"/>
                <a:gd name="connsiteY3" fmla="*/ 5630311 h 5795027"/>
                <a:gd name="connsiteX4" fmla="*/ 559353 w 2989878"/>
                <a:gd name="connsiteY4" fmla="*/ 4939455 h 5795027"/>
                <a:gd name="connsiteX5" fmla="*/ 0 w 2989878"/>
                <a:gd name="connsiteY5" fmla="*/ 3746068 h 5795027"/>
                <a:gd name="connsiteX6" fmla="*/ 0 w 2989878"/>
                <a:gd name="connsiteY6" fmla="*/ 3441681 h 5795027"/>
                <a:gd name="connsiteX7" fmla="*/ 0 w 2989878"/>
                <a:gd name="connsiteY7" fmla="*/ 3042471 h 5795027"/>
                <a:gd name="connsiteX8" fmla="*/ 0 w 2989878"/>
                <a:gd name="connsiteY8" fmla="*/ 2752557 h 5795027"/>
                <a:gd name="connsiteX9" fmla="*/ 0 w 2989878"/>
                <a:gd name="connsiteY9" fmla="*/ 2231503 h 5795027"/>
                <a:gd name="connsiteX10" fmla="*/ 0 w 2989878"/>
                <a:gd name="connsiteY10" fmla="*/ 2048959 h 5795027"/>
                <a:gd name="connsiteX11" fmla="*/ 559354 w 2989878"/>
                <a:gd name="connsiteY11" fmla="*/ 855573 h 5795027"/>
                <a:gd name="connsiteX12" fmla="*/ 1950071 w 2989878"/>
                <a:gd name="connsiteY12" fmla="*/ 164715 h 5795027"/>
                <a:gd name="connsiteX13" fmla="*/ 2144960 w 2989878"/>
                <a:gd name="connsiteY13" fmla="*/ 0 h 5795027"/>
                <a:gd name="connsiteX14" fmla="*/ 2332832 w 2989878"/>
                <a:gd name="connsiteY14" fmla="*/ 164715 h 5795027"/>
                <a:gd name="connsiteX15" fmla="*/ 2976290 w 2989878"/>
                <a:gd name="connsiteY15" fmla="*/ 524033 h 5795027"/>
                <a:gd name="connsiteX0" fmla="*/ 2989878 w 2989878"/>
                <a:gd name="connsiteY0" fmla="*/ 5266109 h 5795027"/>
                <a:gd name="connsiteX1" fmla="*/ 2332829 w 2989878"/>
                <a:gd name="connsiteY1" fmla="*/ 5630311 h 5795027"/>
                <a:gd name="connsiteX2" fmla="*/ 2137940 w 2989878"/>
                <a:gd name="connsiteY2" fmla="*/ 5795027 h 5795027"/>
                <a:gd name="connsiteX3" fmla="*/ 1950069 w 2989878"/>
                <a:gd name="connsiteY3" fmla="*/ 5630311 h 5795027"/>
                <a:gd name="connsiteX4" fmla="*/ 559353 w 2989878"/>
                <a:gd name="connsiteY4" fmla="*/ 4939455 h 5795027"/>
                <a:gd name="connsiteX5" fmla="*/ 0 w 2989878"/>
                <a:gd name="connsiteY5" fmla="*/ 3746068 h 5795027"/>
                <a:gd name="connsiteX6" fmla="*/ 0 w 2989878"/>
                <a:gd name="connsiteY6" fmla="*/ 3441681 h 5795027"/>
                <a:gd name="connsiteX7" fmla="*/ 0 w 2989878"/>
                <a:gd name="connsiteY7" fmla="*/ 3042471 h 5795027"/>
                <a:gd name="connsiteX8" fmla="*/ 0 w 2989878"/>
                <a:gd name="connsiteY8" fmla="*/ 2752557 h 5795027"/>
                <a:gd name="connsiteX9" fmla="*/ 0 w 2989878"/>
                <a:gd name="connsiteY9" fmla="*/ 2231503 h 5795027"/>
                <a:gd name="connsiteX10" fmla="*/ 0 w 2989878"/>
                <a:gd name="connsiteY10" fmla="*/ 2048959 h 5795027"/>
                <a:gd name="connsiteX11" fmla="*/ 559354 w 2989878"/>
                <a:gd name="connsiteY11" fmla="*/ 855573 h 5795027"/>
                <a:gd name="connsiteX12" fmla="*/ 1950071 w 2989878"/>
                <a:gd name="connsiteY12" fmla="*/ 164715 h 5795027"/>
                <a:gd name="connsiteX13" fmla="*/ 2144960 w 2989878"/>
                <a:gd name="connsiteY13" fmla="*/ 0 h 5795027"/>
                <a:gd name="connsiteX14" fmla="*/ 2332832 w 2989878"/>
                <a:gd name="connsiteY14" fmla="*/ 164715 h 5795027"/>
                <a:gd name="connsiteX15" fmla="*/ 2976290 w 2989878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87296"/>
                <a:gd name="connsiteY0" fmla="*/ 5266109 h 5795027"/>
                <a:gd name="connsiteX1" fmla="*/ 2332829 w 2987296"/>
                <a:gd name="connsiteY1" fmla="*/ 5630311 h 5795027"/>
                <a:gd name="connsiteX2" fmla="*/ 2137940 w 2987296"/>
                <a:gd name="connsiteY2" fmla="*/ 5795027 h 5795027"/>
                <a:gd name="connsiteX3" fmla="*/ 1950069 w 2987296"/>
                <a:gd name="connsiteY3" fmla="*/ 5630311 h 5795027"/>
                <a:gd name="connsiteX4" fmla="*/ 559353 w 2987296"/>
                <a:gd name="connsiteY4" fmla="*/ 4939455 h 5795027"/>
                <a:gd name="connsiteX5" fmla="*/ 0 w 2987296"/>
                <a:gd name="connsiteY5" fmla="*/ 3746068 h 5795027"/>
                <a:gd name="connsiteX6" fmla="*/ 0 w 2987296"/>
                <a:gd name="connsiteY6" fmla="*/ 3441681 h 5795027"/>
                <a:gd name="connsiteX7" fmla="*/ 0 w 2987296"/>
                <a:gd name="connsiteY7" fmla="*/ 3042471 h 5795027"/>
                <a:gd name="connsiteX8" fmla="*/ 0 w 2987296"/>
                <a:gd name="connsiteY8" fmla="*/ 2752557 h 5795027"/>
                <a:gd name="connsiteX9" fmla="*/ 0 w 2987296"/>
                <a:gd name="connsiteY9" fmla="*/ 2231503 h 5795027"/>
                <a:gd name="connsiteX10" fmla="*/ 0 w 2987296"/>
                <a:gd name="connsiteY10" fmla="*/ 2048959 h 5795027"/>
                <a:gd name="connsiteX11" fmla="*/ 559354 w 2987296"/>
                <a:gd name="connsiteY11" fmla="*/ 855573 h 5795027"/>
                <a:gd name="connsiteX12" fmla="*/ 1950071 w 2987296"/>
                <a:gd name="connsiteY12" fmla="*/ 164715 h 5795027"/>
                <a:gd name="connsiteX13" fmla="*/ 2144960 w 2987296"/>
                <a:gd name="connsiteY13" fmla="*/ 0 h 5795027"/>
                <a:gd name="connsiteX14" fmla="*/ 2332832 w 2987296"/>
                <a:gd name="connsiteY14" fmla="*/ 164715 h 5795027"/>
                <a:gd name="connsiteX15" fmla="*/ 2987296 w 2987296"/>
                <a:gd name="connsiteY15" fmla="*/ 557051 h 579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87296" h="5795027">
                  <a:moveTo>
                    <a:pt x="2955049" y="5266109"/>
                  </a:moveTo>
                  <a:cubicBezTo>
                    <a:pt x="2737194" y="5332489"/>
                    <a:pt x="2474819" y="5542158"/>
                    <a:pt x="2332829" y="5630311"/>
                  </a:cubicBezTo>
                  <a:lnTo>
                    <a:pt x="2137940" y="5795027"/>
                  </a:lnTo>
                  <a:lnTo>
                    <a:pt x="1950069" y="5630311"/>
                  </a:lnTo>
                  <a:cubicBezTo>
                    <a:pt x="1484225" y="5270318"/>
                    <a:pt x="959280" y="5171158"/>
                    <a:pt x="559353" y="4939455"/>
                  </a:cubicBezTo>
                  <a:cubicBezTo>
                    <a:pt x="174796" y="4670559"/>
                    <a:pt x="0" y="4362177"/>
                    <a:pt x="0" y="3746068"/>
                  </a:cubicBezTo>
                  <a:lnTo>
                    <a:pt x="0" y="3441681"/>
                  </a:lnTo>
                  <a:lnTo>
                    <a:pt x="0" y="3042471"/>
                  </a:lnTo>
                  <a:lnTo>
                    <a:pt x="0" y="2752557"/>
                  </a:lnTo>
                  <a:lnTo>
                    <a:pt x="0" y="2231503"/>
                  </a:lnTo>
                  <a:lnTo>
                    <a:pt x="0" y="2048959"/>
                  </a:lnTo>
                  <a:cubicBezTo>
                    <a:pt x="0" y="1432851"/>
                    <a:pt x="174797" y="1124469"/>
                    <a:pt x="559354" y="855573"/>
                  </a:cubicBezTo>
                  <a:cubicBezTo>
                    <a:pt x="959283" y="623869"/>
                    <a:pt x="1484227" y="524709"/>
                    <a:pt x="1950071" y="164715"/>
                  </a:cubicBezTo>
                  <a:lnTo>
                    <a:pt x="2144960" y="0"/>
                  </a:lnTo>
                  <a:lnTo>
                    <a:pt x="2332832" y="164715"/>
                  </a:lnTo>
                  <a:cubicBezTo>
                    <a:pt x="2471387" y="252054"/>
                    <a:pt x="2755510" y="441908"/>
                    <a:pt x="2987296" y="557051"/>
                  </a:cubicBezTo>
                </a:path>
              </a:pathLst>
            </a:custGeom>
            <a:noFill/>
            <a:ln w="25400" cap="rnd">
              <a:solidFill>
                <a:schemeClr val="bg2">
                  <a:lumMod val="75000"/>
                  <a:alpha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DE9B263D-CDF8-431B-A5D1-9687649138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131030" y="866253"/>
            <a:ext cx="2222769" cy="531071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7FB6B9BE-E660-4F3A-ABA1-86667DC133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866253"/>
            <a:ext cx="8164286" cy="531071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A082700-F509-4302-AE0E-6CC56401A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0303BD63-5B0C-4FB3-8434-8EA1A84F2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1F3E9EB-019B-4F03-8147-D6CBA6B1E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70356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131C13-CF9D-4E82-A5B4-91008DCD2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85C06FD2-89E8-4415-ADF7-22F4A4C259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20CBBFF-8889-497F-B4CA-A031E8DD3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DE78DAF-985B-4BB4-ADA9-02EA979F1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0A10DBC-42B5-46AB-B36A-B39128E69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5402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8A1B6E7-01C8-4375-B7C7-596CD11993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883229"/>
            <a:ext cx="8214179" cy="330313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C441675-8F3E-47CC-9573-D853C506D5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295900"/>
            <a:ext cx="8214179" cy="79375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5419F49-690E-49EC-BD41-75A18C9E3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BBC9E70-1401-468E-97DE-4255CA222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ABE14C-9127-4582-A006-2AEA93AF7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0455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9234DF9-FA60-4E7B-BDE8-C0F9AFE63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7E7F1133-890E-4E96-AEDD-0F921E26F5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66745" y="2250798"/>
            <a:ext cx="4445899" cy="37526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14763B4-4987-4303-9640-54B67DD75E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97174" y="2250798"/>
            <a:ext cx="4445899" cy="375267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C94AAD8-D444-410E-98EC-47076908F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E072F01E-6867-4604-8B58-F65BCC820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C2543D87-0EC8-43C7-9D1B-46DB52129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10276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02605AE-70FD-4CEE-BDFB-D5C0A3D35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745" y="960120"/>
            <a:ext cx="9196928" cy="10607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F9091E2-4532-4D16-827E-4DB0688FD8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7153" y="2062842"/>
            <a:ext cx="4445899" cy="78189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752B53BE-9EDA-4D07-A042-0D101FAB9A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66745" y="2882837"/>
            <a:ext cx="4446642" cy="334379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1DFDFC1-7510-4F8E-A831-ABA33D977A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725280" y="2062842"/>
            <a:ext cx="4467794" cy="78189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612A42F0-9A48-4946-8BA8-394CBF01A0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24868" y="2882837"/>
            <a:ext cx="4468541" cy="334379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200FC563-D319-494F-AA63-0BDF1D25E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D42F4FE-433A-42F6-8A73-AD843352B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5D575352-FC7F-4BA8-940F-2F920C280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15363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07B3FB5-4B13-4412-9F42-62450D6AA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60C87ECA-0E5D-4DD2-B664-DF351875F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4E2406B-A925-466A-AF79-D0A4E0EA4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861B050-D381-4E1A-88DD-361F0EE9D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94974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C8BF592-6A15-4999-ACFA-A535A113B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7819EFC1-AD45-4610-8FC6-2058F55E4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C13DF506-CFF9-4BD2-8D76-337792779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07203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E77674-EAFF-4CAE-A685-8AEA617D0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094014"/>
            <a:ext cx="3932237" cy="143691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5DB3A185-E15D-46FD-A4FB-709A8B5D0B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094014"/>
            <a:ext cx="6172200" cy="47670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14086F7-5F48-40D6-B4E3-1347EA21B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618012"/>
            <a:ext cx="3932237" cy="32509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EF4FC41-0A32-438D-9A47-F932AB492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2F0F85D-CB6B-48E8-B56F-81472CE94F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B6E120E-E239-4B93-AC67-210D23BD2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50776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B61F02C-5A08-45D4-AFE1-8EF0E6DEC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065120"/>
            <a:ext cx="3932237" cy="146580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22EF863-20E6-4CF9-A179-0A2A52E5F3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CECFB1A-5B7E-45DA-9713-0CD8E3121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618014"/>
            <a:ext cx="3932237" cy="325097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6EFD67F-901E-4423-A48F-41F00ECA5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08460-8B2F-4AAA-A4E2-10730069204C}" type="datetimeFigureOut">
              <a:rPr lang="en-US" smtClean="0"/>
              <a:pPr/>
              <a:t>3/26/2022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7B04982-0749-4F34-A4DB-DDC12BD4B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E7B38447-AEAF-40D9-B3D3-94404C144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46259B-8396-46CD-AD42-FDEDA89DA27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338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D206359A-F1E3-49EE-BBC2-40888C4A3628}"/>
              </a:ext>
            </a:extLst>
          </p:cNvPr>
          <p:cNvGrpSpPr/>
          <p:nvPr/>
        </p:nvGrpSpPr>
        <p:grpSpPr>
          <a:xfrm>
            <a:off x="9265700" y="2026"/>
            <a:ext cx="2926300" cy="5030922"/>
            <a:chOff x="9265700" y="2026"/>
            <a:chExt cx="2926300" cy="5030922"/>
          </a:xfrm>
        </p:grpSpPr>
        <p:sp>
          <p:nvSpPr>
            <p:cNvPr id="8" name="Freeform: Shape 7">
              <a:extLst>
                <a:ext uri="{FF2B5EF4-FFF2-40B4-BE49-F238E27FC236}">
                  <a16:creationId xmlns="" xmlns:a16="http://schemas.microsoft.com/office/drawing/2014/main" id="{CED90C42-6A0F-48E8-BF96-7D3E2A395EC7}"/>
                </a:ext>
              </a:extLst>
            </p:cNvPr>
            <p:cNvSpPr/>
            <p:nvPr/>
          </p:nvSpPr>
          <p:spPr>
            <a:xfrm>
              <a:off x="9326904" y="2026"/>
              <a:ext cx="2249810" cy="2294745"/>
            </a:xfrm>
            <a:custGeom>
              <a:avLst/>
              <a:gdLst>
                <a:gd name="connsiteX0" fmla="*/ 49162 w 2249810"/>
                <a:gd name="connsiteY0" fmla="*/ 0 h 2294745"/>
                <a:gd name="connsiteX1" fmla="*/ 2200648 w 2249810"/>
                <a:gd name="connsiteY1" fmla="*/ 0 h 2294745"/>
                <a:gd name="connsiteX2" fmla="*/ 2210105 w 2249810"/>
                <a:gd name="connsiteY2" fmla="*/ 23601 h 2294745"/>
                <a:gd name="connsiteX3" fmla="*/ 2249810 w 2249810"/>
                <a:gd name="connsiteY3" fmla="*/ 326934 h 2294745"/>
                <a:gd name="connsiteX4" fmla="*/ 2249810 w 2249810"/>
                <a:gd name="connsiteY4" fmla="*/ 422824 h 2294745"/>
                <a:gd name="connsiteX5" fmla="*/ 2249810 w 2249810"/>
                <a:gd name="connsiteY5" fmla="*/ 696534 h 2294745"/>
                <a:gd name="connsiteX6" fmla="*/ 2249810 w 2249810"/>
                <a:gd name="connsiteY6" fmla="*/ 848826 h 2294745"/>
                <a:gd name="connsiteX7" fmla="*/ 2249810 w 2249810"/>
                <a:gd name="connsiteY7" fmla="*/ 1058531 h 2294745"/>
                <a:gd name="connsiteX8" fmla="*/ 2249810 w 2249810"/>
                <a:gd name="connsiteY8" fmla="*/ 1218426 h 2294745"/>
                <a:gd name="connsiteX9" fmla="*/ 1955981 w 2249810"/>
                <a:gd name="connsiteY9" fmla="*/ 1845313 h 2294745"/>
                <a:gd name="connsiteX10" fmla="*/ 1225437 w 2249810"/>
                <a:gd name="connsiteY10" fmla="*/ 2208220 h 2294745"/>
                <a:gd name="connsiteX11" fmla="*/ 1123061 w 2249810"/>
                <a:gd name="connsiteY11" fmla="*/ 2294745 h 2294745"/>
                <a:gd name="connsiteX12" fmla="*/ 1024372 w 2249810"/>
                <a:gd name="connsiteY12" fmla="*/ 2208220 h 2294745"/>
                <a:gd name="connsiteX13" fmla="*/ 293828 w 2249810"/>
                <a:gd name="connsiteY13" fmla="*/ 1845313 h 2294745"/>
                <a:gd name="connsiteX14" fmla="*/ 0 w 2249810"/>
                <a:gd name="connsiteY14" fmla="*/ 1218426 h 2294745"/>
                <a:gd name="connsiteX15" fmla="*/ 0 w 2249810"/>
                <a:gd name="connsiteY15" fmla="*/ 1058531 h 2294745"/>
                <a:gd name="connsiteX16" fmla="*/ 0 w 2249810"/>
                <a:gd name="connsiteY16" fmla="*/ 848826 h 2294745"/>
                <a:gd name="connsiteX17" fmla="*/ 0 w 2249810"/>
                <a:gd name="connsiteY17" fmla="*/ 696534 h 2294745"/>
                <a:gd name="connsiteX18" fmla="*/ 0 w 2249810"/>
                <a:gd name="connsiteY18" fmla="*/ 422824 h 2294745"/>
                <a:gd name="connsiteX19" fmla="*/ 0 w 2249810"/>
                <a:gd name="connsiteY19" fmla="*/ 326934 h 2294745"/>
                <a:gd name="connsiteX20" fmla="*/ 39705 w 2249810"/>
                <a:gd name="connsiteY20" fmla="*/ 23601 h 2294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49810" h="2294745">
                  <a:moveTo>
                    <a:pt x="49162" y="0"/>
                  </a:moveTo>
                  <a:lnTo>
                    <a:pt x="2200648" y="0"/>
                  </a:lnTo>
                  <a:lnTo>
                    <a:pt x="2210105" y="23601"/>
                  </a:lnTo>
                  <a:cubicBezTo>
                    <a:pt x="2236898" y="106934"/>
                    <a:pt x="2249810" y="205568"/>
                    <a:pt x="2249810" y="326934"/>
                  </a:cubicBezTo>
                  <a:lnTo>
                    <a:pt x="2249810" y="422824"/>
                  </a:lnTo>
                  <a:lnTo>
                    <a:pt x="2249810" y="696534"/>
                  </a:lnTo>
                  <a:lnTo>
                    <a:pt x="2249810" y="848826"/>
                  </a:lnTo>
                  <a:lnTo>
                    <a:pt x="2249810" y="1058531"/>
                  </a:lnTo>
                  <a:lnTo>
                    <a:pt x="2249810" y="1218426"/>
                  </a:lnTo>
                  <a:cubicBezTo>
                    <a:pt x="2249810" y="1542068"/>
                    <a:pt x="2157989" y="1704061"/>
                    <a:pt x="1955981" y="1845313"/>
                  </a:cubicBezTo>
                  <a:cubicBezTo>
                    <a:pt x="1745898" y="1967026"/>
                    <a:pt x="1470144" y="2019115"/>
                    <a:pt x="1225437" y="2208220"/>
                  </a:cubicBezTo>
                  <a:lnTo>
                    <a:pt x="1123061" y="2294745"/>
                  </a:lnTo>
                  <a:lnTo>
                    <a:pt x="1024372" y="2208220"/>
                  </a:lnTo>
                  <a:cubicBezTo>
                    <a:pt x="779664" y="2019115"/>
                    <a:pt x="503910" y="1967026"/>
                    <a:pt x="293828" y="1845313"/>
                  </a:cubicBezTo>
                  <a:cubicBezTo>
                    <a:pt x="91820" y="1704061"/>
                    <a:pt x="0" y="1542068"/>
                    <a:pt x="0" y="1218426"/>
                  </a:cubicBezTo>
                  <a:lnTo>
                    <a:pt x="0" y="1058531"/>
                  </a:lnTo>
                  <a:lnTo>
                    <a:pt x="0" y="848826"/>
                  </a:lnTo>
                  <a:lnTo>
                    <a:pt x="0" y="696534"/>
                  </a:lnTo>
                  <a:lnTo>
                    <a:pt x="0" y="422824"/>
                  </a:lnTo>
                  <a:lnTo>
                    <a:pt x="0" y="326934"/>
                  </a:lnTo>
                  <a:cubicBezTo>
                    <a:pt x="0" y="205568"/>
                    <a:pt x="12912" y="106934"/>
                    <a:pt x="39705" y="23601"/>
                  </a:cubicBezTo>
                  <a:close/>
                </a:path>
              </a:pathLst>
            </a:custGeom>
            <a:solidFill>
              <a:schemeClr val="bg2">
                <a:lumMod val="75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="" xmlns:a16="http://schemas.microsoft.com/office/drawing/2014/main" id="{5DA0863A-55F7-4EB0-9451-F3EE4D65DBDB}"/>
                </a:ext>
              </a:extLst>
            </p:cNvPr>
            <p:cNvSpPr/>
            <p:nvPr/>
          </p:nvSpPr>
          <p:spPr>
            <a:xfrm>
              <a:off x="10597154" y="1907348"/>
              <a:ext cx="1594846" cy="3044131"/>
            </a:xfrm>
            <a:custGeom>
              <a:avLst/>
              <a:gdLst>
                <a:gd name="connsiteX0" fmla="*/ 1126749 w 1594846"/>
                <a:gd name="connsiteY0" fmla="*/ 0 h 3044131"/>
                <a:gd name="connsiteX1" fmla="*/ 1225438 w 1594846"/>
                <a:gd name="connsiteY1" fmla="*/ 86525 h 3044131"/>
                <a:gd name="connsiteX2" fmla="*/ 1413279 w 1594846"/>
                <a:gd name="connsiteY2" fmla="*/ 205892 h 3044131"/>
                <a:gd name="connsiteX3" fmla="*/ 1594846 w 1594846"/>
                <a:gd name="connsiteY3" fmla="*/ 289191 h 3044131"/>
                <a:gd name="connsiteX4" fmla="*/ 1594846 w 1594846"/>
                <a:gd name="connsiteY4" fmla="*/ 2754939 h 3044131"/>
                <a:gd name="connsiteX5" fmla="*/ 1413277 w 1594846"/>
                <a:gd name="connsiteY5" fmla="*/ 2838239 h 3044131"/>
                <a:gd name="connsiteX6" fmla="*/ 1225436 w 1594846"/>
                <a:gd name="connsiteY6" fmla="*/ 2957606 h 3044131"/>
                <a:gd name="connsiteX7" fmla="*/ 1123061 w 1594846"/>
                <a:gd name="connsiteY7" fmla="*/ 3044131 h 3044131"/>
                <a:gd name="connsiteX8" fmla="*/ 1024372 w 1594846"/>
                <a:gd name="connsiteY8" fmla="*/ 2957606 h 3044131"/>
                <a:gd name="connsiteX9" fmla="*/ 293828 w 1594846"/>
                <a:gd name="connsiteY9" fmla="*/ 2594699 h 3044131"/>
                <a:gd name="connsiteX10" fmla="*/ 0 w 1594846"/>
                <a:gd name="connsiteY10" fmla="*/ 1967812 h 3044131"/>
                <a:gd name="connsiteX11" fmla="*/ 0 w 1594846"/>
                <a:gd name="connsiteY11" fmla="*/ 1807917 h 3044131"/>
                <a:gd name="connsiteX12" fmla="*/ 0 w 1594846"/>
                <a:gd name="connsiteY12" fmla="*/ 1598212 h 3044131"/>
                <a:gd name="connsiteX13" fmla="*/ 0 w 1594846"/>
                <a:gd name="connsiteY13" fmla="*/ 1445920 h 3044131"/>
                <a:gd name="connsiteX14" fmla="*/ 0 w 1594846"/>
                <a:gd name="connsiteY14" fmla="*/ 1172210 h 3044131"/>
                <a:gd name="connsiteX15" fmla="*/ 0 w 1594846"/>
                <a:gd name="connsiteY15" fmla="*/ 1076320 h 3044131"/>
                <a:gd name="connsiteX16" fmla="*/ 293829 w 1594846"/>
                <a:gd name="connsiteY16" fmla="*/ 449433 h 3044131"/>
                <a:gd name="connsiteX17" fmla="*/ 1024374 w 1594846"/>
                <a:gd name="connsiteY17" fmla="*/ 86525 h 3044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594846" h="3044131">
                  <a:moveTo>
                    <a:pt x="1126749" y="0"/>
                  </a:moveTo>
                  <a:lnTo>
                    <a:pt x="1225438" y="86525"/>
                  </a:lnTo>
                  <a:cubicBezTo>
                    <a:pt x="1286615" y="133801"/>
                    <a:pt x="1349732" y="172514"/>
                    <a:pt x="1413279" y="205892"/>
                  </a:cubicBezTo>
                  <a:lnTo>
                    <a:pt x="1594846" y="289191"/>
                  </a:lnTo>
                  <a:lnTo>
                    <a:pt x="1594846" y="2754939"/>
                  </a:lnTo>
                  <a:lnTo>
                    <a:pt x="1413277" y="2838239"/>
                  </a:lnTo>
                  <a:cubicBezTo>
                    <a:pt x="1349730" y="2871617"/>
                    <a:pt x="1286613" y="2910330"/>
                    <a:pt x="1225436" y="2957606"/>
                  </a:cubicBezTo>
                  <a:lnTo>
                    <a:pt x="1123061" y="3044131"/>
                  </a:lnTo>
                  <a:lnTo>
                    <a:pt x="1024372" y="2957606"/>
                  </a:lnTo>
                  <a:cubicBezTo>
                    <a:pt x="779664" y="2768501"/>
                    <a:pt x="503910" y="2716412"/>
                    <a:pt x="293828" y="2594699"/>
                  </a:cubicBezTo>
                  <a:cubicBezTo>
                    <a:pt x="91820" y="2453447"/>
                    <a:pt x="0" y="2291454"/>
                    <a:pt x="0" y="1967812"/>
                  </a:cubicBezTo>
                  <a:lnTo>
                    <a:pt x="0" y="1807917"/>
                  </a:lnTo>
                  <a:lnTo>
                    <a:pt x="0" y="1598212"/>
                  </a:lnTo>
                  <a:lnTo>
                    <a:pt x="0" y="1445920"/>
                  </a:lnTo>
                  <a:lnTo>
                    <a:pt x="0" y="1172210"/>
                  </a:lnTo>
                  <a:lnTo>
                    <a:pt x="0" y="1076320"/>
                  </a:lnTo>
                  <a:cubicBezTo>
                    <a:pt x="0" y="752678"/>
                    <a:pt x="91821" y="590684"/>
                    <a:pt x="293829" y="449433"/>
                  </a:cubicBezTo>
                  <a:cubicBezTo>
                    <a:pt x="503912" y="327719"/>
                    <a:pt x="779665" y="275630"/>
                    <a:pt x="1024374" y="86525"/>
                  </a:cubicBezTo>
                  <a:close/>
                </a:path>
              </a:pathLst>
            </a:custGeom>
            <a:solidFill>
              <a:schemeClr val="bg2">
                <a:lumMod val="75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="" xmlns:a16="http://schemas.microsoft.com/office/drawing/2014/main" id="{5FE7CFE2-40F6-44B2-8AAD-0C384EEFCF7E}"/>
                </a:ext>
              </a:extLst>
            </p:cNvPr>
            <p:cNvSpPr/>
            <p:nvPr/>
          </p:nvSpPr>
          <p:spPr>
            <a:xfrm>
              <a:off x="9265700" y="7622"/>
              <a:ext cx="2372219" cy="2371961"/>
            </a:xfrm>
            <a:custGeom>
              <a:avLst/>
              <a:gdLst>
                <a:gd name="connsiteX0" fmla="*/ 2144960 w 4282900"/>
                <a:gd name="connsiteY0" fmla="*/ 0 h 5795027"/>
                <a:gd name="connsiteX1" fmla="*/ 2332832 w 4282900"/>
                <a:gd name="connsiteY1" fmla="*/ 164715 h 5795027"/>
                <a:gd name="connsiteX2" fmla="*/ 3723546 w 4282900"/>
                <a:gd name="connsiteY2" fmla="*/ 855573 h 5795027"/>
                <a:gd name="connsiteX3" fmla="*/ 4282900 w 4282900"/>
                <a:gd name="connsiteY3" fmla="*/ 2048959 h 5795027"/>
                <a:gd name="connsiteX4" fmla="*/ 4282900 w 4282900"/>
                <a:gd name="connsiteY4" fmla="*/ 2231503 h 5795027"/>
                <a:gd name="connsiteX5" fmla="*/ 4282900 w 4282900"/>
                <a:gd name="connsiteY5" fmla="*/ 2752557 h 5795027"/>
                <a:gd name="connsiteX6" fmla="*/ 4282900 w 4282900"/>
                <a:gd name="connsiteY6" fmla="*/ 3042471 h 5795027"/>
                <a:gd name="connsiteX7" fmla="*/ 4282900 w 4282900"/>
                <a:gd name="connsiteY7" fmla="*/ 3441681 h 5795027"/>
                <a:gd name="connsiteX8" fmla="*/ 4282900 w 4282900"/>
                <a:gd name="connsiteY8" fmla="*/ 3746068 h 5795027"/>
                <a:gd name="connsiteX9" fmla="*/ 3723546 w 4282900"/>
                <a:gd name="connsiteY9" fmla="*/ 4939455 h 5795027"/>
                <a:gd name="connsiteX10" fmla="*/ 2332829 w 4282900"/>
                <a:gd name="connsiteY10" fmla="*/ 5630311 h 5795027"/>
                <a:gd name="connsiteX11" fmla="*/ 2137940 w 4282900"/>
                <a:gd name="connsiteY11" fmla="*/ 5795027 h 5795027"/>
                <a:gd name="connsiteX12" fmla="*/ 1950069 w 4282900"/>
                <a:gd name="connsiteY12" fmla="*/ 5630311 h 5795027"/>
                <a:gd name="connsiteX13" fmla="*/ 559353 w 4282900"/>
                <a:gd name="connsiteY13" fmla="*/ 4939455 h 5795027"/>
                <a:gd name="connsiteX14" fmla="*/ 0 w 4282900"/>
                <a:gd name="connsiteY14" fmla="*/ 3746068 h 5795027"/>
                <a:gd name="connsiteX15" fmla="*/ 0 w 4282900"/>
                <a:gd name="connsiteY15" fmla="*/ 3441681 h 5795027"/>
                <a:gd name="connsiteX16" fmla="*/ 0 w 4282900"/>
                <a:gd name="connsiteY16" fmla="*/ 3042471 h 5795027"/>
                <a:gd name="connsiteX17" fmla="*/ 0 w 4282900"/>
                <a:gd name="connsiteY17" fmla="*/ 2752557 h 5795027"/>
                <a:gd name="connsiteX18" fmla="*/ 0 w 4282900"/>
                <a:gd name="connsiteY18" fmla="*/ 2231503 h 5795027"/>
                <a:gd name="connsiteX19" fmla="*/ 0 w 4282900"/>
                <a:gd name="connsiteY19" fmla="*/ 2048959 h 5795027"/>
                <a:gd name="connsiteX20" fmla="*/ 559354 w 4282900"/>
                <a:gd name="connsiteY20" fmla="*/ 855573 h 5795027"/>
                <a:gd name="connsiteX21" fmla="*/ 1950071 w 4282900"/>
                <a:gd name="connsiteY21" fmla="*/ 164715 h 5795027"/>
                <a:gd name="connsiteX0" fmla="*/ 4282900 w 4447989"/>
                <a:gd name="connsiteY0" fmla="*/ 2048959 h 5795027"/>
                <a:gd name="connsiteX1" fmla="*/ 4282900 w 4447989"/>
                <a:gd name="connsiteY1" fmla="*/ 2231503 h 5795027"/>
                <a:gd name="connsiteX2" fmla="*/ 4282900 w 4447989"/>
                <a:gd name="connsiteY2" fmla="*/ 2752557 h 5795027"/>
                <a:gd name="connsiteX3" fmla="*/ 4282900 w 4447989"/>
                <a:gd name="connsiteY3" fmla="*/ 3042471 h 5795027"/>
                <a:gd name="connsiteX4" fmla="*/ 4282900 w 4447989"/>
                <a:gd name="connsiteY4" fmla="*/ 3441681 h 5795027"/>
                <a:gd name="connsiteX5" fmla="*/ 4282900 w 4447989"/>
                <a:gd name="connsiteY5" fmla="*/ 3746068 h 5795027"/>
                <a:gd name="connsiteX6" fmla="*/ 3723546 w 4447989"/>
                <a:gd name="connsiteY6" fmla="*/ 4939455 h 5795027"/>
                <a:gd name="connsiteX7" fmla="*/ 2332829 w 4447989"/>
                <a:gd name="connsiteY7" fmla="*/ 5630311 h 5795027"/>
                <a:gd name="connsiteX8" fmla="*/ 2137940 w 4447989"/>
                <a:gd name="connsiteY8" fmla="*/ 5795027 h 5795027"/>
                <a:gd name="connsiteX9" fmla="*/ 1950069 w 4447989"/>
                <a:gd name="connsiteY9" fmla="*/ 5630311 h 5795027"/>
                <a:gd name="connsiteX10" fmla="*/ 559353 w 4447989"/>
                <a:gd name="connsiteY10" fmla="*/ 4939455 h 5795027"/>
                <a:gd name="connsiteX11" fmla="*/ 0 w 4447989"/>
                <a:gd name="connsiteY11" fmla="*/ 3746068 h 5795027"/>
                <a:gd name="connsiteX12" fmla="*/ 0 w 4447989"/>
                <a:gd name="connsiteY12" fmla="*/ 3441681 h 5795027"/>
                <a:gd name="connsiteX13" fmla="*/ 0 w 4447989"/>
                <a:gd name="connsiteY13" fmla="*/ 3042471 h 5795027"/>
                <a:gd name="connsiteX14" fmla="*/ 0 w 4447989"/>
                <a:gd name="connsiteY14" fmla="*/ 2752557 h 5795027"/>
                <a:gd name="connsiteX15" fmla="*/ 0 w 4447989"/>
                <a:gd name="connsiteY15" fmla="*/ 2231503 h 5795027"/>
                <a:gd name="connsiteX16" fmla="*/ 0 w 4447989"/>
                <a:gd name="connsiteY16" fmla="*/ 2048959 h 5795027"/>
                <a:gd name="connsiteX17" fmla="*/ 559354 w 4447989"/>
                <a:gd name="connsiteY17" fmla="*/ 855573 h 5795027"/>
                <a:gd name="connsiteX18" fmla="*/ 1950071 w 4447989"/>
                <a:gd name="connsiteY18" fmla="*/ 164715 h 5795027"/>
                <a:gd name="connsiteX19" fmla="*/ 2144960 w 4447989"/>
                <a:gd name="connsiteY19" fmla="*/ 0 h 5795027"/>
                <a:gd name="connsiteX20" fmla="*/ 2332832 w 4447989"/>
                <a:gd name="connsiteY20" fmla="*/ 164715 h 5795027"/>
                <a:gd name="connsiteX21" fmla="*/ 3723546 w 4447989"/>
                <a:gd name="connsiteY21" fmla="*/ 855573 h 5795027"/>
                <a:gd name="connsiteX22" fmla="*/ 4447989 w 4447989"/>
                <a:gd name="connsiteY22" fmla="*/ 2214048 h 5795027"/>
                <a:gd name="connsiteX0" fmla="*/ 4282900 w 4282900"/>
                <a:gd name="connsiteY0" fmla="*/ 2048959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3723546 w 4282900"/>
                <a:gd name="connsiteY21" fmla="*/ 855573 h 5795027"/>
                <a:gd name="connsiteX0" fmla="*/ 4248071 w 4282900"/>
                <a:gd name="connsiteY0" fmla="*/ 1519558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3723546 w 4282900"/>
                <a:gd name="connsiteY21" fmla="*/ 855573 h 5795027"/>
                <a:gd name="connsiteX0" fmla="*/ 4248071 w 4292243"/>
                <a:gd name="connsiteY0" fmla="*/ 1519558 h 5795027"/>
                <a:gd name="connsiteX1" fmla="*/ 4282900 w 4292243"/>
                <a:gd name="connsiteY1" fmla="*/ 2231503 h 5795027"/>
                <a:gd name="connsiteX2" fmla="*/ 4282900 w 4292243"/>
                <a:gd name="connsiteY2" fmla="*/ 2752557 h 5795027"/>
                <a:gd name="connsiteX3" fmla="*/ 4282900 w 4292243"/>
                <a:gd name="connsiteY3" fmla="*/ 3042471 h 5795027"/>
                <a:gd name="connsiteX4" fmla="*/ 4282900 w 4292243"/>
                <a:gd name="connsiteY4" fmla="*/ 3441681 h 5795027"/>
                <a:gd name="connsiteX5" fmla="*/ 4282900 w 4292243"/>
                <a:gd name="connsiteY5" fmla="*/ 3746068 h 5795027"/>
                <a:gd name="connsiteX6" fmla="*/ 3723546 w 4292243"/>
                <a:gd name="connsiteY6" fmla="*/ 4939455 h 5795027"/>
                <a:gd name="connsiteX7" fmla="*/ 2332829 w 4292243"/>
                <a:gd name="connsiteY7" fmla="*/ 5630311 h 5795027"/>
                <a:gd name="connsiteX8" fmla="*/ 2137940 w 4292243"/>
                <a:gd name="connsiteY8" fmla="*/ 5795027 h 5795027"/>
                <a:gd name="connsiteX9" fmla="*/ 1950069 w 4292243"/>
                <a:gd name="connsiteY9" fmla="*/ 5630311 h 5795027"/>
                <a:gd name="connsiteX10" fmla="*/ 559353 w 4292243"/>
                <a:gd name="connsiteY10" fmla="*/ 4939455 h 5795027"/>
                <a:gd name="connsiteX11" fmla="*/ 0 w 4292243"/>
                <a:gd name="connsiteY11" fmla="*/ 3746068 h 5795027"/>
                <a:gd name="connsiteX12" fmla="*/ 0 w 4292243"/>
                <a:gd name="connsiteY12" fmla="*/ 3441681 h 5795027"/>
                <a:gd name="connsiteX13" fmla="*/ 0 w 4292243"/>
                <a:gd name="connsiteY13" fmla="*/ 3042471 h 5795027"/>
                <a:gd name="connsiteX14" fmla="*/ 0 w 4292243"/>
                <a:gd name="connsiteY14" fmla="*/ 2752557 h 5795027"/>
                <a:gd name="connsiteX15" fmla="*/ 0 w 4292243"/>
                <a:gd name="connsiteY15" fmla="*/ 2231503 h 5795027"/>
                <a:gd name="connsiteX16" fmla="*/ 0 w 4292243"/>
                <a:gd name="connsiteY16" fmla="*/ 2048959 h 5795027"/>
                <a:gd name="connsiteX17" fmla="*/ 559354 w 4292243"/>
                <a:gd name="connsiteY17" fmla="*/ 855573 h 5795027"/>
                <a:gd name="connsiteX18" fmla="*/ 1950071 w 4292243"/>
                <a:gd name="connsiteY18" fmla="*/ 164715 h 5795027"/>
                <a:gd name="connsiteX19" fmla="*/ 2144960 w 4292243"/>
                <a:gd name="connsiteY19" fmla="*/ 0 h 5795027"/>
                <a:gd name="connsiteX20" fmla="*/ 2332832 w 4292243"/>
                <a:gd name="connsiteY20" fmla="*/ 164715 h 5795027"/>
                <a:gd name="connsiteX21" fmla="*/ 3723546 w 4292243"/>
                <a:gd name="connsiteY21" fmla="*/ 855573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3723546 w 4282900"/>
                <a:gd name="connsiteY21" fmla="*/ 855573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2144960 w 4282900"/>
                <a:gd name="connsiteY18" fmla="*/ 0 h 5795027"/>
                <a:gd name="connsiteX0" fmla="*/ 4213242 w 4282900"/>
                <a:gd name="connsiteY0" fmla="*/ 1512593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64279 w 4282900"/>
                <a:gd name="connsiteY17" fmla="*/ 1516418 h 5795027"/>
                <a:gd name="connsiteX18" fmla="*/ 559354 w 4282900"/>
                <a:gd name="connsiteY18" fmla="*/ 855573 h 5795027"/>
                <a:gd name="connsiteX19" fmla="*/ 2144960 w 4282900"/>
                <a:gd name="connsiteY19" fmla="*/ 0 h 5795027"/>
                <a:gd name="connsiteX0" fmla="*/ 4213242 w 4282900"/>
                <a:gd name="connsiteY0" fmla="*/ 657020 h 4939454"/>
                <a:gd name="connsiteX1" fmla="*/ 4282900 w 4282900"/>
                <a:gd name="connsiteY1" fmla="*/ 1375930 h 4939454"/>
                <a:gd name="connsiteX2" fmla="*/ 4282900 w 4282900"/>
                <a:gd name="connsiteY2" fmla="*/ 1896984 h 4939454"/>
                <a:gd name="connsiteX3" fmla="*/ 4282900 w 4282900"/>
                <a:gd name="connsiteY3" fmla="*/ 2186898 h 4939454"/>
                <a:gd name="connsiteX4" fmla="*/ 4282900 w 4282900"/>
                <a:gd name="connsiteY4" fmla="*/ 2586108 h 4939454"/>
                <a:gd name="connsiteX5" fmla="*/ 4282900 w 4282900"/>
                <a:gd name="connsiteY5" fmla="*/ 2890495 h 4939454"/>
                <a:gd name="connsiteX6" fmla="*/ 3723546 w 4282900"/>
                <a:gd name="connsiteY6" fmla="*/ 4083882 h 4939454"/>
                <a:gd name="connsiteX7" fmla="*/ 2332829 w 4282900"/>
                <a:gd name="connsiteY7" fmla="*/ 4774738 h 4939454"/>
                <a:gd name="connsiteX8" fmla="*/ 2137940 w 4282900"/>
                <a:gd name="connsiteY8" fmla="*/ 4939454 h 4939454"/>
                <a:gd name="connsiteX9" fmla="*/ 1950069 w 4282900"/>
                <a:gd name="connsiteY9" fmla="*/ 4774738 h 4939454"/>
                <a:gd name="connsiteX10" fmla="*/ 559353 w 4282900"/>
                <a:gd name="connsiteY10" fmla="*/ 4083882 h 4939454"/>
                <a:gd name="connsiteX11" fmla="*/ 0 w 4282900"/>
                <a:gd name="connsiteY11" fmla="*/ 2890495 h 4939454"/>
                <a:gd name="connsiteX12" fmla="*/ 0 w 4282900"/>
                <a:gd name="connsiteY12" fmla="*/ 2586108 h 4939454"/>
                <a:gd name="connsiteX13" fmla="*/ 0 w 4282900"/>
                <a:gd name="connsiteY13" fmla="*/ 2186898 h 4939454"/>
                <a:gd name="connsiteX14" fmla="*/ 0 w 4282900"/>
                <a:gd name="connsiteY14" fmla="*/ 1896984 h 4939454"/>
                <a:gd name="connsiteX15" fmla="*/ 0 w 4282900"/>
                <a:gd name="connsiteY15" fmla="*/ 1375930 h 4939454"/>
                <a:gd name="connsiteX16" fmla="*/ 0 w 4282900"/>
                <a:gd name="connsiteY16" fmla="*/ 1193386 h 4939454"/>
                <a:gd name="connsiteX17" fmla="*/ 64279 w 4282900"/>
                <a:gd name="connsiteY17" fmla="*/ 660845 h 4939454"/>
                <a:gd name="connsiteX18" fmla="*/ 559354 w 4282900"/>
                <a:gd name="connsiteY18" fmla="*/ 0 h 4939454"/>
                <a:gd name="connsiteX0" fmla="*/ 4213242 w 4282900"/>
                <a:gd name="connsiteY0" fmla="*/ 0 h 4282434"/>
                <a:gd name="connsiteX1" fmla="*/ 4282900 w 4282900"/>
                <a:gd name="connsiteY1" fmla="*/ 718910 h 4282434"/>
                <a:gd name="connsiteX2" fmla="*/ 4282900 w 4282900"/>
                <a:gd name="connsiteY2" fmla="*/ 1239964 h 4282434"/>
                <a:gd name="connsiteX3" fmla="*/ 4282900 w 4282900"/>
                <a:gd name="connsiteY3" fmla="*/ 1529878 h 4282434"/>
                <a:gd name="connsiteX4" fmla="*/ 4282900 w 4282900"/>
                <a:gd name="connsiteY4" fmla="*/ 1929088 h 4282434"/>
                <a:gd name="connsiteX5" fmla="*/ 4282900 w 4282900"/>
                <a:gd name="connsiteY5" fmla="*/ 2233475 h 4282434"/>
                <a:gd name="connsiteX6" fmla="*/ 3723546 w 4282900"/>
                <a:gd name="connsiteY6" fmla="*/ 3426862 h 4282434"/>
                <a:gd name="connsiteX7" fmla="*/ 2332829 w 4282900"/>
                <a:gd name="connsiteY7" fmla="*/ 4117718 h 4282434"/>
                <a:gd name="connsiteX8" fmla="*/ 2137940 w 4282900"/>
                <a:gd name="connsiteY8" fmla="*/ 4282434 h 4282434"/>
                <a:gd name="connsiteX9" fmla="*/ 1950069 w 4282900"/>
                <a:gd name="connsiteY9" fmla="*/ 4117718 h 4282434"/>
                <a:gd name="connsiteX10" fmla="*/ 559353 w 4282900"/>
                <a:gd name="connsiteY10" fmla="*/ 3426862 h 4282434"/>
                <a:gd name="connsiteX11" fmla="*/ 0 w 4282900"/>
                <a:gd name="connsiteY11" fmla="*/ 2233475 h 4282434"/>
                <a:gd name="connsiteX12" fmla="*/ 0 w 4282900"/>
                <a:gd name="connsiteY12" fmla="*/ 1929088 h 4282434"/>
                <a:gd name="connsiteX13" fmla="*/ 0 w 4282900"/>
                <a:gd name="connsiteY13" fmla="*/ 1529878 h 4282434"/>
                <a:gd name="connsiteX14" fmla="*/ 0 w 4282900"/>
                <a:gd name="connsiteY14" fmla="*/ 1239964 h 4282434"/>
                <a:gd name="connsiteX15" fmla="*/ 0 w 4282900"/>
                <a:gd name="connsiteY15" fmla="*/ 718910 h 4282434"/>
                <a:gd name="connsiteX16" fmla="*/ 0 w 4282900"/>
                <a:gd name="connsiteY16" fmla="*/ 536366 h 4282434"/>
                <a:gd name="connsiteX17" fmla="*/ 64279 w 4282900"/>
                <a:gd name="connsiteY17" fmla="*/ 3825 h 4282434"/>
                <a:gd name="connsiteX0" fmla="*/ 4213242 w 4282900"/>
                <a:gd name="connsiteY0" fmla="*/ 0 h 4282434"/>
                <a:gd name="connsiteX1" fmla="*/ 4282900 w 4282900"/>
                <a:gd name="connsiteY1" fmla="*/ 718910 h 4282434"/>
                <a:gd name="connsiteX2" fmla="*/ 4282900 w 4282900"/>
                <a:gd name="connsiteY2" fmla="*/ 1239964 h 4282434"/>
                <a:gd name="connsiteX3" fmla="*/ 4282900 w 4282900"/>
                <a:gd name="connsiteY3" fmla="*/ 1529878 h 4282434"/>
                <a:gd name="connsiteX4" fmla="*/ 4282900 w 4282900"/>
                <a:gd name="connsiteY4" fmla="*/ 1929088 h 4282434"/>
                <a:gd name="connsiteX5" fmla="*/ 4282900 w 4282900"/>
                <a:gd name="connsiteY5" fmla="*/ 2233475 h 4282434"/>
                <a:gd name="connsiteX6" fmla="*/ 3723546 w 4282900"/>
                <a:gd name="connsiteY6" fmla="*/ 3426862 h 4282434"/>
                <a:gd name="connsiteX7" fmla="*/ 2332829 w 4282900"/>
                <a:gd name="connsiteY7" fmla="*/ 4117718 h 4282434"/>
                <a:gd name="connsiteX8" fmla="*/ 2137940 w 4282900"/>
                <a:gd name="connsiteY8" fmla="*/ 4282434 h 4282434"/>
                <a:gd name="connsiteX9" fmla="*/ 1950069 w 4282900"/>
                <a:gd name="connsiteY9" fmla="*/ 4117718 h 4282434"/>
                <a:gd name="connsiteX10" fmla="*/ 559353 w 4282900"/>
                <a:gd name="connsiteY10" fmla="*/ 3426862 h 4282434"/>
                <a:gd name="connsiteX11" fmla="*/ 0 w 4282900"/>
                <a:gd name="connsiteY11" fmla="*/ 2233475 h 4282434"/>
                <a:gd name="connsiteX12" fmla="*/ 0 w 4282900"/>
                <a:gd name="connsiteY12" fmla="*/ 1929088 h 4282434"/>
                <a:gd name="connsiteX13" fmla="*/ 0 w 4282900"/>
                <a:gd name="connsiteY13" fmla="*/ 1529878 h 4282434"/>
                <a:gd name="connsiteX14" fmla="*/ 0 w 4282900"/>
                <a:gd name="connsiteY14" fmla="*/ 1239964 h 4282434"/>
                <a:gd name="connsiteX15" fmla="*/ 0 w 4282900"/>
                <a:gd name="connsiteY15" fmla="*/ 718910 h 4282434"/>
                <a:gd name="connsiteX16" fmla="*/ 0 w 4282900"/>
                <a:gd name="connsiteY16" fmla="*/ 536366 h 4282434"/>
                <a:gd name="connsiteX17" fmla="*/ 64279 w 4282900"/>
                <a:gd name="connsiteY17" fmla="*/ 3825 h 428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4282900" h="4282434">
                  <a:moveTo>
                    <a:pt x="4213242" y="0"/>
                  </a:moveTo>
                  <a:cubicBezTo>
                    <a:pt x="4294511" y="306972"/>
                    <a:pt x="4271290" y="481595"/>
                    <a:pt x="4282900" y="718910"/>
                  </a:cubicBezTo>
                  <a:lnTo>
                    <a:pt x="4282900" y="1239964"/>
                  </a:lnTo>
                  <a:lnTo>
                    <a:pt x="4282900" y="1529878"/>
                  </a:lnTo>
                  <a:lnTo>
                    <a:pt x="4282900" y="1929088"/>
                  </a:lnTo>
                  <a:lnTo>
                    <a:pt x="4282900" y="2233475"/>
                  </a:lnTo>
                  <a:cubicBezTo>
                    <a:pt x="4282900" y="2849584"/>
                    <a:pt x="4108103" y="3157966"/>
                    <a:pt x="3723546" y="3426862"/>
                  </a:cubicBezTo>
                  <a:cubicBezTo>
                    <a:pt x="3323617" y="3658565"/>
                    <a:pt x="2798672" y="3757725"/>
                    <a:pt x="2332829" y="4117718"/>
                  </a:cubicBezTo>
                  <a:lnTo>
                    <a:pt x="2137940" y="4282434"/>
                  </a:lnTo>
                  <a:lnTo>
                    <a:pt x="1950069" y="4117718"/>
                  </a:lnTo>
                  <a:cubicBezTo>
                    <a:pt x="1484225" y="3757725"/>
                    <a:pt x="959280" y="3658565"/>
                    <a:pt x="559353" y="3426862"/>
                  </a:cubicBezTo>
                  <a:cubicBezTo>
                    <a:pt x="174796" y="3157966"/>
                    <a:pt x="0" y="2849584"/>
                    <a:pt x="0" y="2233475"/>
                  </a:cubicBezTo>
                  <a:lnTo>
                    <a:pt x="0" y="1929088"/>
                  </a:lnTo>
                  <a:lnTo>
                    <a:pt x="0" y="1529878"/>
                  </a:lnTo>
                  <a:lnTo>
                    <a:pt x="0" y="1239964"/>
                  </a:lnTo>
                  <a:lnTo>
                    <a:pt x="0" y="718910"/>
                  </a:lnTo>
                  <a:lnTo>
                    <a:pt x="0" y="536366"/>
                  </a:lnTo>
                  <a:cubicBezTo>
                    <a:pt x="10713" y="417185"/>
                    <a:pt x="19813" y="133066"/>
                    <a:pt x="64279" y="3825"/>
                  </a:cubicBezTo>
                </a:path>
              </a:pathLst>
            </a:custGeom>
            <a:noFill/>
            <a:ln w="25400" cap="rnd">
              <a:solidFill>
                <a:schemeClr val="bg2">
                  <a:lumMod val="75000"/>
                  <a:alpha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="" xmlns:a16="http://schemas.microsoft.com/office/drawing/2014/main" id="{9F0D6A17-AA80-4608-8660-8D1587A17704}"/>
                </a:ext>
              </a:extLst>
            </p:cNvPr>
            <p:cNvSpPr/>
            <p:nvPr/>
          </p:nvSpPr>
          <p:spPr>
            <a:xfrm>
              <a:off x="10536649" y="1823190"/>
              <a:ext cx="1654608" cy="3209758"/>
            </a:xfrm>
            <a:custGeom>
              <a:avLst/>
              <a:gdLst>
                <a:gd name="connsiteX0" fmla="*/ 2144960 w 4282900"/>
                <a:gd name="connsiteY0" fmla="*/ 0 h 5795027"/>
                <a:gd name="connsiteX1" fmla="*/ 2332832 w 4282900"/>
                <a:gd name="connsiteY1" fmla="*/ 164715 h 5795027"/>
                <a:gd name="connsiteX2" fmla="*/ 3723546 w 4282900"/>
                <a:gd name="connsiteY2" fmla="*/ 855573 h 5795027"/>
                <a:gd name="connsiteX3" fmla="*/ 4282900 w 4282900"/>
                <a:gd name="connsiteY3" fmla="*/ 2048959 h 5795027"/>
                <a:gd name="connsiteX4" fmla="*/ 4282900 w 4282900"/>
                <a:gd name="connsiteY4" fmla="*/ 2231503 h 5795027"/>
                <a:gd name="connsiteX5" fmla="*/ 4282900 w 4282900"/>
                <a:gd name="connsiteY5" fmla="*/ 2752557 h 5795027"/>
                <a:gd name="connsiteX6" fmla="*/ 4282900 w 4282900"/>
                <a:gd name="connsiteY6" fmla="*/ 3042471 h 5795027"/>
                <a:gd name="connsiteX7" fmla="*/ 4282900 w 4282900"/>
                <a:gd name="connsiteY7" fmla="*/ 3441681 h 5795027"/>
                <a:gd name="connsiteX8" fmla="*/ 4282900 w 4282900"/>
                <a:gd name="connsiteY8" fmla="*/ 3746068 h 5795027"/>
                <a:gd name="connsiteX9" fmla="*/ 3723546 w 4282900"/>
                <a:gd name="connsiteY9" fmla="*/ 4939455 h 5795027"/>
                <a:gd name="connsiteX10" fmla="*/ 2332829 w 4282900"/>
                <a:gd name="connsiteY10" fmla="*/ 5630311 h 5795027"/>
                <a:gd name="connsiteX11" fmla="*/ 2137940 w 4282900"/>
                <a:gd name="connsiteY11" fmla="*/ 5795027 h 5795027"/>
                <a:gd name="connsiteX12" fmla="*/ 1950069 w 4282900"/>
                <a:gd name="connsiteY12" fmla="*/ 5630311 h 5795027"/>
                <a:gd name="connsiteX13" fmla="*/ 559353 w 4282900"/>
                <a:gd name="connsiteY13" fmla="*/ 4939455 h 5795027"/>
                <a:gd name="connsiteX14" fmla="*/ 0 w 4282900"/>
                <a:gd name="connsiteY14" fmla="*/ 3746068 h 5795027"/>
                <a:gd name="connsiteX15" fmla="*/ 0 w 4282900"/>
                <a:gd name="connsiteY15" fmla="*/ 3441681 h 5795027"/>
                <a:gd name="connsiteX16" fmla="*/ 0 w 4282900"/>
                <a:gd name="connsiteY16" fmla="*/ 3042471 h 5795027"/>
                <a:gd name="connsiteX17" fmla="*/ 0 w 4282900"/>
                <a:gd name="connsiteY17" fmla="*/ 2752557 h 5795027"/>
                <a:gd name="connsiteX18" fmla="*/ 0 w 4282900"/>
                <a:gd name="connsiteY18" fmla="*/ 2231503 h 5795027"/>
                <a:gd name="connsiteX19" fmla="*/ 0 w 4282900"/>
                <a:gd name="connsiteY19" fmla="*/ 2048959 h 5795027"/>
                <a:gd name="connsiteX20" fmla="*/ 559354 w 4282900"/>
                <a:gd name="connsiteY20" fmla="*/ 855573 h 5795027"/>
                <a:gd name="connsiteX21" fmla="*/ 1950071 w 4282900"/>
                <a:gd name="connsiteY21" fmla="*/ 164715 h 5795027"/>
                <a:gd name="connsiteX0" fmla="*/ 2144960 w 4282900"/>
                <a:gd name="connsiteY0" fmla="*/ 0 h 5795027"/>
                <a:gd name="connsiteX1" fmla="*/ 2332832 w 4282900"/>
                <a:gd name="connsiteY1" fmla="*/ 164715 h 5795027"/>
                <a:gd name="connsiteX2" fmla="*/ 2976290 w 4282900"/>
                <a:gd name="connsiteY2" fmla="*/ 524033 h 5795027"/>
                <a:gd name="connsiteX3" fmla="*/ 3723546 w 4282900"/>
                <a:gd name="connsiteY3" fmla="*/ 855573 h 5795027"/>
                <a:gd name="connsiteX4" fmla="*/ 4282900 w 4282900"/>
                <a:gd name="connsiteY4" fmla="*/ 2048959 h 5795027"/>
                <a:gd name="connsiteX5" fmla="*/ 4282900 w 4282900"/>
                <a:gd name="connsiteY5" fmla="*/ 2231503 h 5795027"/>
                <a:gd name="connsiteX6" fmla="*/ 4282900 w 4282900"/>
                <a:gd name="connsiteY6" fmla="*/ 2752557 h 5795027"/>
                <a:gd name="connsiteX7" fmla="*/ 4282900 w 4282900"/>
                <a:gd name="connsiteY7" fmla="*/ 3042471 h 5795027"/>
                <a:gd name="connsiteX8" fmla="*/ 4282900 w 4282900"/>
                <a:gd name="connsiteY8" fmla="*/ 3441681 h 5795027"/>
                <a:gd name="connsiteX9" fmla="*/ 4282900 w 4282900"/>
                <a:gd name="connsiteY9" fmla="*/ 3746068 h 5795027"/>
                <a:gd name="connsiteX10" fmla="*/ 3723546 w 4282900"/>
                <a:gd name="connsiteY10" fmla="*/ 4939455 h 5795027"/>
                <a:gd name="connsiteX11" fmla="*/ 2332829 w 4282900"/>
                <a:gd name="connsiteY11" fmla="*/ 5630311 h 5795027"/>
                <a:gd name="connsiteX12" fmla="*/ 2137940 w 4282900"/>
                <a:gd name="connsiteY12" fmla="*/ 5795027 h 5795027"/>
                <a:gd name="connsiteX13" fmla="*/ 1950069 w 4282900"/>
                <a:gd name="connsiteY13" fmla="*/ 5630311 h 5795027"/>
                <a:gd name="connsiteX14" fmla="*/ 559353 w 4282900"/>
                <a:gd name="connsiteY14" fmla="*/ 4939455 h 5795027"/>
                <a:gd name="connsiteX15" fmla="*/ 0 w 4282900"/>
                <a:gd name="connsiteY15" fmla="*/ 3746068 h 5795027"/>
                <a:gd name="connsiteX16" fmla="*/ 0 w 4282900"/>
                <a:gd name="connsiteY16" fmla="*/ 3441681 h 5795027"/>
                <a:gd name="connsiteX17" fmla="*/ 0 w 4282900"/>
                <a:gd name="connsiteY17" fmla="*/ 3042471 h 5795027"/>
                <a:gd name="connsiteX18" fmla="*/ 0 w 4282900"/>
                <a:gd name="connsiteY18" fmla="*/ 2752557 h 5795027"/>
                <a:gd name="connsiteX19" fmla="*/ 0 w 4282900"/>
                <a:gd name="connsiteY19" fmla="*/ 2231503 h 5795027"/>
                <a:gd name="connsiteX20" fmla="*/ 0 w 4282900"/>
                <a:gd name="connsiteY20" fmla="*/ 2048959 h 5795027"/>
                <a:gd name="connsiteX21" fmla="*/ 559354 w 4282900"/>
                <a:gd name="connsiteY21" fmla="*/ 855573 h 5795027"/>
                <a:gd name="connsiteX22" fmla="*/ 1950071 w 4282900"/>
                <a:gd name="connsiteY22" fmla="*/ 164715 h 5795027"/>
                <a:gd name="connsiteX23" fmla="*/ 2144960 w 4282900"/>
                <a:gd name="connsiteY23" fmla="*/ 0 h 5795027"/>
                <a:gd name="connsiteX0" fmla="*/ 3723546 w 4282900"/>
                <a:gd name="connsiteY0" fmla="*/ 855573 h 5795027"/>
                <a:gd name="connsiteX1" fmla="*/ 4282900 w 4282900"/>
                <a:gd name="connsiteY1" fmla="*/ 2048959 h 5795027"/>
                <a:gd name="connsiteX2" fmla="*/ 4282900 w 4282900"/>
                <a:gd name="connsiteY2" fmla="*/ 2231503 h 5795027"/>
                <a:gd name="connsiteX3" fmla="*/ 4282900 w 4282900"/>
                <a:gd name="connsiteY3" fmla="*/ 2752557 h 5795027"/>
                <a:gd name="connsiteX4" fmla="*/ 4282900 w 4282900"/>
                <a:gd name="connsiteY4" fmla="*/ 3042471 h 5795027"/>
                <a:gd name="connsiteX5" fmla="*/ 4282900 w 4282900"/>
                <a:gd name="connsiteY5" fmla="*/ 3441681 h 5795027"/>
                <a:gd name="connsiteX6" fmla="*/ 4282900 w 4282900"/>
                <a:gd name="connsiteY6" fmla="*/ 3746068 h 5795027"/>
                <a:gd name="connsiteX7" fmla="*/ 3723546 w 4282900"/>
                <a:gd name="connsiteY7" fmla="*/ 4939455 h 5795027"/>
                <a:gd name="connsiteX8" fmla="*/ 2332829 w 4282900"/>
                <a:gd name="connsiteY8" fmla="*/ 5630311 h 5795027"/>
                <a:gd name="connsiteX9" fmla="*/ 2137940 w 4282900"/>
                <a:gd name="connsiteY9" fmla="*/ 5795027 h 5795027"/>
                <a:gd name="connsiteX10" fmla="*/ 1950069 w 4282900"/>
                <a:gd name="connsiteY10" fmla="*/ 5630311 h 5795027"/>
                <a:gd name="connsiteX11" fmla="*/ 559353 w 4282900"/>
                <a:gd name="connsiteY11" fmla="*/ 4939455 h 5795027"/>
                <a:gd name="connsiteX12" fmla="*/ 0 w 4282900"/>
                <a:gd name="connsiteY12" fmla="*/ 3746068 h 5795027"/>
                <a:gd name="connsiteX13" fmla="*/ 0 w 4282900"/>
                <a:gd name="connsiteY13" fmla="*/ 3441681 h 5795027"/>
                <a:gd name="connsiteX14" fmla="*/ 0 w 4282900"/>
                <a:gd name="connsiteY14" fmla="*/ 3042471 h 5795027"/>
                <a:gd name="connsiteX15" fmla="*/ 0 w 4282900"/>
                <a:gd name="connsiteY15" fmla="*/ 2752557 h 5795027"/>
                <a:gd name="connsiteX16" fmla="*/ 0 w 4282900"/>
                <a:gd name="connsiteY16" fmla="*/ 2231503 h 5795027"/>
                <a:gd name="connsiteX17" fmla="*/ 0 w 4282900"/>
                <a:gd name="connsiteY17" fmla="*/ 2048959 h 5795027"/>
                <a:gd name="connsiteX18" fmla="*/ 559354 w 4282900"/>
                <a:gd name="connsiteY18" fmla="*/ 855573 h 5795027"/>
                <a:gd name="connsiteX19" fmla="*/ 1950071 w 4282900"/>
                <a:gd name="connsiteY19" fmla="*/ 164715 h 5795027"/>
                <a:gd name="connsiteX20" fmla="*/ 2144960 w 4282900"/>
                <a:gd name="connsiteY20" fmla="*/ 0 h 5795027"/>
                <a:gd name="connsiteX21" fmla="*/ 2332832 w 4282900"/>
                <a:gd name="connsiteY21" fmla="*/ 164715 h 5795027"/>
                <a:gd name="connsiteX22" fmla="*/ 2976290 w 4282900"/>
                <a:gd name="connsiteY22" fmla="*/ 524033 h 5795027"/>
                <a:gd name="connsiteX23" fmla="*/ 3888635 w 4282900"/>
                <a:gd name="connsiteY23" fmla="*/ 1020662 h 5795027"/>
                <a:gd name="connsiteX0" fmla="*/ 4282900 w 4282900"/>
                <a:gd name="connsiteY0" fmla="*/ 2048959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2976290 w 4282900"/>
                <a:gd name="connsiteY21" fmla="*/ 524033 h 5795027"/>
                <a:gd name="connsiteX22" fmla="*/ 3888635 w 4282900"/>
                <a:gd name="connsiteY22" fmla="*/ 1020662 h 5795027"/>
                <a:gd name="connsiteX0" fmla="*/ 4282900 w 4282900"/>
                <a:gd name="connsiteY0" fmla="*/ 2048959 h 5795027"/>
                <a:gd name="connsiteX1" fmla="*/ 4282900 w 4282900"/>
                <a:gd name="connsiteY1" fmla="*/ 2231503 h 5795027"/>
                <a:gd name="connsiteX2" fmla="*/ 4282900 w 4282900"/>
                <a:gd name="connsiteY2" fmla="*/ 2752557 h 5795027"/>
                <a:gd name="connsiteX3" fmla="*/ 4282900 w 4282900"/>
                <a:gd name="connsiteY3" fmla="*/ 3042471 h 5795027"/>
                <a:gd name="connsiteX4" fmla="*/ 4282900 w 4282900"/>
                <a:gd name="connsiteY4" fmla="*/ 3441681 h 5795027"/>
                <a:gd name="connsiteX5" fmla="*/ 4282900 w 4282900"/>
                <a:gd name="connsiteY5" fmla="*/ 3746068 h 5795027"/>
                <a:gd name="connsiteX6" fmla="*/ 3723546 w 4282900"/>
                <a:gd name="connsiteY6" fmla="*/ 4939455 h 5795027"/>
                <a:gd name="connsiteX7" fmla="*/ 2332829 w 4282900"/>
                <a:gd name="connsiteY7" fmla="*/ 5630311 h 5795027"/>
                <a:gd name="connsiteX8" fmla="*/ 2137940 w 4282900"/>
                <a:gd name="connsiteY8" fmla="*/ 5795027 h 5795027"/>
                <a:gd name="connsiteX9" fmla="*/ 1950069 w 4282900"/>
                <a:gd name="connsiteY9" fmla="*/ 5630311 h 5795027"/>
                <a:gd name="connsiteX10" fmla="*/ 559353 w 4282900"/>
                <a:gd name="connsiteY10" fmla="*/ 4939455 h 5795027"/>
                <a:gd name="connsiteX11" fmla="*/ 0 w 4282900"/>
                <a:gd name="connsiteY11" fmla="*/ 3746068 h 5795027"/>
                <a:gd name="connsiteX12" fmla="*/ 0 w 4282900"/>
                <a:gd name="connsiteY12" fmla="*/ 3441681 h 5795027"/>
                <a:gd name="connsiteX13" fmla="*/ 0 w 4282900"/>
                <a:gd name="connsiteY13" fmla="*/ 3042471 h 5795027"/>
                <a:gd name="connsiteX14" fmla="*/ 0 w 4282900"/>
                <a:gd name="connsiteY14" fmla="*/ 2752557 h 5795027"/>
                <a:gd name="connsiteX15" fmla="*/ 0 w 4282900"/>
                <a:gd name="connsiteY15" fmla="*/ 2231503 h 5795027"/>
                <a:gd name="connsiteX16" fmla="*/ 0 w 4282900"/>
                <a:gd name="connsiteY16" fmla="*/ 2048959 h 5795027"/>
                <a:gd name="connsiteX17" fmla="*/ 559354 w 4282900"/>
                <a:gd name="connsiteY17" fmla="*/ 855573 h 5795027"/>
                <a:gd name="connsiteX18" fmla="*/ 1950071 w 4282900"/>
                <a:gd name="connsiteY18" fmla="*/ 164715 h 5795027"/>
                <a:gd name="connsiteX19" fmla="*/ 2144960 w 4282900"/>
                <a:gd name="connsiteY19" fmla="*/ 0 h 5795027"/>
                <a:gd name="connsiteX20" fmla="*/ 2332832 w 4282900"/>
                <a:gd name="connsiteY20" fmla="*/ 164715 h 5795027"/>
                <a:gd name="connsiteX21" fmla="*/ 2976290 w 4282900"/>
                <a:gd name="connsiteY21" fmla="*/ 524033 h 5795027"/>
                <a:gd name="connsiteX0" fmla="*/ 4282900 w 4282900"/>
                <a:gd name="connsiteY0" fmla="*/ 2231503 h 5795027"/>
                <a:gd name="connsiteX1" fmla="*/ 4282900 w 4282900"/>
                <a:gd name="connsiteY1" fmla="*/ 2752557 h 5795027"/>
                <a:gd name="connsiteX2" fmla="*/ 4282900 w 4282900"/>
                <a:gd name="connsiteY2" fmla="*/ 3042471 h 5795027"/>
                <a:gd name="connsiteX3" fmla="*/ 4282900 w 4282900"/>
                <a:gd name="connsiteY3" fmla="*/ 3441681 h 5795027"/>
                <a:gd name="connsiteX4" fmla="*/ 4282900 w 4282900"/>
                <a:gd name="connsiteY4" fmla="*/ 3746068 h 5795027"/>
                <a:gd name="connsiteX5" fmla="*/ 3723546 w 4282900"/>
                <a:gd name="connsiteY5" fmla="*/ 4939455 h 5795027"/>
                <a:gd name="connsiteX6" fmla="*/ 2332829 w 4282900"/>
                <a:gd name="connsiteY6" fmla="*/ 5630311 h 5795027"/>
                <a:gd name="connsiteX7" fmla="*/ 2137940 w 4282900"/>
                <a:gd name="connsiteY7" fmla="*/ 5795027 h 5795027"/>
                <a:gd name="connsiteX8" fmla="*/ 1950069 w 4282900"/>
                <a:gd name="connsiteY8" fmla="*/ 5630311 h 5795027"/>
                <a:gd name="connsiteX9" fmla="*/ 559353 w 4282900"/>
                <a:gd name="connsiteY9" fmla="*/ 4939455 h 5795027"/>
                <a:gd name="connsiteX10" fmla="*/ 0 w 4282900"/>
                <a:gd name="connsiteY10" fmla="*/ 3746068 h 5795027"/>
                <a:gd name="connsiteX11" fmla="*/ 0 w 4282900"/>
                <a:gd name="connsiteY11" fmla="*/ 3441681 h 5795027"/>
                <a:gd name="connsiteX12" fmla="*/ 0 w 4282900"/>
                <a:gd name="connsiteY12" fmla="*/ 3042471 h 5795027"/>
                <a:gd name="connsiteX13" fmla="*/ 0 w 4282900"/>
                <a:gd name="connsiteY13" fmla="*/ 2752557 h 5795027"/>
                <a:gd name="connsiteX14" fmla="*/ 0 w 4282900"/>
                <a:gd name="connsiteY14" fmla="*/ 2231503 h 5795027"/>
                <a:gd name="connsiteX15" fmla="*/ 0 w 4282900"/>
                <a:gd name="connsiteY15" fmla="*/ 2048959 h 5795027"/>
                <a:gd name="connsiteX16" fmla="*/ 559354 w 4282900"/>
                <a:gd name="connsiteY16" fmla="*/ 855573 h 5795027"/>
                <a:gd name="connsiteX17" fmla="*/ 1950071 w 4282900"/>
                <a:gd name="connsiteY17" fmla="*/ 164715 h 5795027"/>
                <a:gd name="connsiteX18" fmla="*/ 2144960 w 4282900"/>
                <a:gd name="connsiteY18" fmla="*/ 0 h 5795027"/>
                <a:gd name="connsiteX19" fmla="*/ 2332832 w 4282900"/>
                <a:gd name="connsiteY19" fmla="*/ 164715 h 5795027"/>
                <a:gd name="connsiteX20" fmla="*/ 2976290 w 4282900"/>
                <a:gd name="connsiteY20" fmla="*/ 524033 h 5795027"/>
                <a:gd name="connsiteX0" fmla="*/ 4282900 w 4282900"/>
                <a:gd name="connsiteY0" fmla="*/ 2752557 h 5795027"/>
                <a:gd name="connsiteX1" fmla="*/ 4282900 w 4282900"/>
                <a:gd name="connsiteY1" fmla="*/ 3042471 h 5795027"/>
                <a:gd name="connsiteX2" fmla="*/ 4282900 w 4282900"/>
                <a:gd name="connsiteY2" fmla="*/ 3441681 h 5795027"/>
                <a:gd name="connsiteX3" fmla="*/ 4282900 w 4282900"/>
                <a:gd name="connsiteY3" fmla="*/ 3746068 h 5795027"/>
                <a:gd name="connsiteX4" fmla="*/ 3723546 w 4282900"/>
                <a:gd name="connsiteY4" fmla="*/ 4939455 h 5795027"/>
                <a:gd name="connsiteX5" fmla="*/ 2332829 w 4282900"/>
                <a:gd name="connsiteY5" fmla="*/ 5630311 h 5795027"/>
                <a:gd name="connsiteX6" fmla="*/ 2137940 w 4282900"/>
                <a:gd name="connsiteY6" fmla="*/ 5795027 h 5795027"/>
                <a:gd name="connsiteX7" fmla="*/ 1950069 w 4282900"/>
                <a:gd name="connsiteY7" fmla="*/ 5630311 h 5795027"/>
                <a:gd name="connsiteX8" fmla="*/ 559353 w 4282900"/>
                <a:gd name="connsiteY8" fmla="*/ 4939455 h 5795027"/>
                <a:gd name="connsiteX9" fmla="*/ 0 w 4282900"/>
                <a:gd name="connsiteY9" fmla="*/ 3746068 h 5795027"/>
                <a:gd name="connsiteX10" fmla="*/ 0 w 4282900"/>
                <a:gd name="connsiteY10" fmla="*/ 3441681 h 5795027"/>
                <a:gd name="connsiteX11" fmla="*/ 0 w 4282900"/>
                <a:gd name="connsiteY11" fmla="*/ 3042471 h 5795027"/>
                <a:gd name="connsiteX12" fmla="*/ 0 w 4282900"/>
                <a:gd name="connsiteY12" fmla="*/ 2752557 h 5795027"/>
                <a:gd name="connsiteX13" fmla="*/ 0 w 4282900"/>
                <a:gd name="connsiteY13" fmla="*/ 2231503 h 5795027"/>
                <a:gd name="connsiteX14" fmla="*/ 0 w 4282900"/>
                <a:gd name="connsiteY14" fmla="*/ 2048959 h 5795027"/>
                <a:gd name="connsiteX15" fmla="*/ 559354 w 4282900"/>
                <a:gd name="connsiteY15" fmla="*/ 855573 h 5795027"/>
                <a:gd name="connsiteX16" fmla="*/ 1950071 w 4282900"/>
                <a:gd name="connsiteY16" fmla="*/ 164715 h 5795027"/>
                <a:gd name="connsiteX17" fmla="*/ 2144960 w 4282900"/>
                <a:gd name="connsiteY17" fmla="*/ 0 h 5795027"/>
                <a:gd name="connsiteX18" fmla="*/ 2332832 w 4282900"/>
                <a:gd name="connsiteY18" fmla="*/ 164715 h 5795027"/>
                <a:gd name="connsiteX19" fmla="*/ 2976290 w 4282900"/>
                <a:gd name="connsiteY19" fmla="*/ 524033 h 5795027"/>
                <a:gd name="connsiteX0" fmla="*/ 4282900 w 4282900"/>
                <a:gd name="connsiteY0" fmla="*/ 3042471 h 5795027"/>
                <a:gd name="connsiteX1" fmla="*/ 4282900 w 4282900"/>
                <a:gd name="connsiteY1" fmla="*/ 3441681 h 5795027"/>
                <a:gd name="connsiteX2" fmla="*/ 4282900 w 4282900"/>
                <a:gd name="connsiteY2" fmla="*/ 3746068 h 5795027"/>
                <a:gd name="connsiteX3" fmla="*/ 3723546 w 4282900"/>
                <a:gd name="connsiteY3" fmla="*/ 4939455 h 5795027"/>
                <a:gd name="connsiteX4" fmla="*/ 2332829 w 4282900"/>
                <a:gd name="connsiteY4" fmla="*/ 5630311 h 5795027"/>
                <a:gd name="connsiteX5" fmla="*/ 2137940 w 4282900"/>
                <a:gd name="connsiteY5" fmla="*/ 5795027 h 5795027"/>
                <a:gd name="connsiteX6" fmla="*/ 1950069 w 4282900"/>
                <a:gd name="connsiteY6" fmla="*/ 5630311 h 5795027"/>
                <a:gd name="connsiteX7" fmla="*/ 559353 w 4282900"/>
                <a:gd name="connsiteY7" fmla="*/ 4939455 h 5795027"/>
                <a:gd name="connsiteX8" fmla="*/ 0 w 4282900"/>
                <a:gd name="connsiteY8" fmla="*/ 3746068 h 5795027"/>
                <a:gd name="connsiteX9" fmla="*/ 0 w 4282900"/>
                <a:gd name="connsiteY9" fmla="*/ 3441681 h 5795027"/>
                <a:gd name="connsiteX10" fmla="*/ 0 w 4282900"/>
                <a:gd name="connsiteY10" fmla="*/ 3042471 h 5795027"/>
                <a:gd name="connsiteX11" fmla="*/ 0 w 4282900"/>
                <a:gd name="connsiteY11" fmla="*/ 2752557 h 5795027"/>
                <a:gd name="connsiteX12" fmla="*/ 0 w 4282900"/>
                <a:gd name="connsiteY12" fmla="*/ 2231503 h 5795027"/>
                <a:gd name="connsiteX13" fmla="*/ 0 w 4282900"/>
                <a:gd name="connsiteY13" fmla="*/ 2048959 h 5795027"/>
                <a:gd name="connsiteX14" fmla="*/ 559354 w 4282900"/>
                <a:gd name="connsiteY14" fmla="*/ 855573 h 5795027"/>
                <a:gd name="connsiteX15" fmla="*/ 1950071 w 4282900"/>
                <a:gd name="connsiteY15" fmla="*/ 164715 h 5795027"/>
                <a:gd name="connsiteX16" fmla="*/ 2144960 w 4282900"/>
                <a:gd name="connsiteY16" fmla="*/ 0 h 5795027"/>
                <a:gd name="connsiteX17" fmla="*/ 2332832 w 4282900"/>
                <a:gd name="connsiteY17" fmla="*/ 164715 h 5795027"/>
                <a:gd name="connsiteX18" fmla="*/ 2976290 w 4282900"/>
                <a:gd name="connsiteY18" fmla="*/ 524033 h 5795027"/>
                <a:gd name="connsiteX0" fmla="*/ 4282900 w 4282900"/>
                <a:gd name="connsiteY0" fmla="*/ 3441681 h 5795027"/>
                <a:gd name="connsiteX1" fmla="*/ 4282900 w 4282900"/>
                <a:gd name="connsiteY1" fmla="*/ 3746068 h 5795027"/>
                <a:gd name="connsiteX2" fmla="*/ 3723546 w 4282900"/>
                <a:gd name="connsiteY2" fmla="*/ 4939455 h 5795027"/>
                <a:gd name="connsiteX3" fmla="*/ 2332829 w 4282900"/>
                <a:gd name="connsiteY3" fmla="*/ 5630311 h 5795027"/>
                <a:gd name="connsiteX4" fmla="*/ 2137940 w 4282900"/>
                <a:gd name="connsiteY4" fmla="*/ 5795027 h 5795027"/>
                <a:gd name="connsiteX5" fmla="*/ 1950069 w 4282900"/>
                <a:gd name="connsiteY5" fmla="*/ 5630311 h 5795027"/>
                <a:gd name="connsiteX6" fmla="*/ 559353 w 4282900"/>
                <a:gd name="connsiteY6" fmla="*/ 4939455 h 5795027"/>
                <a:gd name="connsiteX7" fmla="*/ 0 w 4282900"/>
                <a:gd name="connsiteY7" fmla="*/ 3746068 h 5795027"/>
                <a:gd name="connsiteX8" fmla="*/ 0 w 4282900"/>
                <a:gd name="connsiteY8" fmla="*/ 3441681 h 5795027"/>
                <a:gd name="connsiteX9" fmla="*/ 0 w 4282900"/>
                <a:gd name="connsiteY9" fmla="*/ 3042471 h 5795027"/>
                <a:gd name="connsiteX10" fmla="*/ 0 w 4282900"/>
                <a:gd name="connsiteY10" fmla="*/ 2752557 h 5795027"/>
                <a:gd name="connsiteX11" fmla="*/ 0 w 4282900"/>
                <a:gd name="connsiteY11" fmla="*/ 2231503 h 5795027"/>
                <a:gd name="connsiteX12" fmla="*/ 0 w 4282900"/>
                <a:gd name="connsiteY12" fmla="*/ 2048959 h 5795027"/>
                <a:gd name="connsiteX13" fmla="*/ 559354 w 4282900"/>
                <a:gd name="connsiteY13" fmla="*/ 855573 h 5795027"/>
                <a:gd name="connsiteX14" fmla="*/ 1950071 w 4282900"/>
                <a:gd name="connsiteY14" fmla="*/ 164715 h 5795027"/>
                <a:gd name="connsiteX15" fmla="*/ 2144960 w 4282900"/>
                <a:gd name="connsiteY15" fmla="*/ 0 h 5795027"/>
                <a:gd name="connsiteX16" fmla="*/ 2332832 w 4282900"/>
                <a:gd name="connsiteY16" fmla="*/ 164715 h 5795027"/>
                <a:gd name="connsiteX17" fmla="*/ 2976290 w 4282900"/>
                <a:gd name="connsiteY17" fmla="*/ 524033 h 5795027"/>
                <a:gd name="connsiteX0" fmla="*/ 4282900 w 4282900"/>
                <a:gd name="connsiteY0" fmla="*/ 3441681 h 5795027"/>
                <a:gd name="connsiteX1" fmla="*/ 3723546 w 4282900"/>
                <a:gd name="connsiteY1" fmla="*/ 4939455 h 5795027"/>
                <a:gd name="connsiteX2" fmla="*/ 2332829 w 4282900"/>
                <a:gd name="connsiteY2" fmla="*/ 5630311 h 5795027"/>
                <a:gd name="connsiteX3" fmla="*/ 2137940 w 4282900"/>
                <a:gd name="connsiteY3" fmla="*/ 5795027 h 5795027"/>
                <a:gd name="connsiteX4" fmla="*/ 1950069 w 4282900"/>
                <a:gd name="connsiteY4" fmla="*/ 5630311 h 5795027"/>
                <a:gd name="connsiteX5" fmla="*/ 559353 w 4282900"/>
                <a:gd name="connsiteY5" fmla="*/ 4939455 h 5795027"/>
                <a:gd name="connsiteX6" fmla="*/ 0 w 4282900"/>
                <a:gd name="connsiteY6" fmla="*/ 3746068 h 5795027"/>
                <a:gd name="connsiteX7" fmla="*/ 0 w 4282900"/>
                <a:gd name="connsiteY7" fmla="*/ 3441681 h 5795027"/>
                <a:gd name="connsiteX8" fmla="*/ 0 w 4282900"/>
                <a:gd name="connsiteY8" fmla="*/ 3042471 h 5795027"/>
                <a:gd name="connsiteX9" fmla="*/ 0 w 4282900"/>
                <a:gd name="connsiteY9" fmla="*/ 2752557 h 5795027"/>
                <a:gd name="connsiteX10" fmla="*/ 0 w 4282900"/>
                <a:gd name="connsiteY10" fmla="*/ 2231503 h 5795027"/>
                <a:gd name="connsiteX11" fmla="*/ 0 w 4282900"/>
                <a:gd name="connsiteY11" fmla="*/ 2048959 h 5795027"/>
                <a:gd name="connsiteX12" fmla="*/ 559354 w 4282900"/>
                <a:gd name="connsiteY12" fmla="*/ 855573 h 5795027"/>
                <a:gd name="connsiteX13" fmla="*/ 1950071 w 4282900"/>
                <a:gd name="connsiteY13" fmla="*/ 164715 h 5795027"/>
                <a:gd name="connsiteX14" fmla="*/ 2144960 w 4282900"/>
                <a:gd name="connsiteY14" fmla="*/ 0 h 5795027"/>
                <a:gd name="connsiteX15" fmla="*/ 2332832 w 4282900"/>
                <a:gd name="connsiteY15" fmla="*/ 164715 h 5795027"/>
                <a:gd name="connsiteX16" fmla="*/ 2976290 w 4282900"/>
                <a:gd name="connsiteY16" fmla="*/ 524033 h 5795027"/>
                <a:gd name="connsiteX0" fmla="*/ 3723546 w 3723546"/>
                <a:gd name="connsiteY0" fmla="*/ 4939455 h 5795027"/>
                <a:gd name="connsiteX1" fmla="*/ 2332829 w 3723546"/>
                <a:gd name="connsiteY1" fmla="*/ 5630311 h 5795027"/>
                <a:gd name="connsiteX2" fmla="*/ 2137940 w 3723546"/>
                <a:gd name="connsiteY2" fmla="*/ 5795027 h 5795027"/>
                <a:gd name="connsiteX3" fmla="*/ 1950069 w 3723546"/>
                <a:gd name="connsiteY3" fmla="*/ 5630311 h 5795027"/>
                <a:gd name="connsiteX4" fmla="*/ 559353 w 3723546"/>
                <a:gd name="connsiteY4" fmla="*/ 4939455 h 5795027"/>
                <a:gd name="connsiteX5" fmla="*/ 0 w 3723546"/>
                <a:gd name="connsiteY5" fmla="*/ 3746068 h 5795027"/>
                <a:gd name="connsiteX6" fmla="*/ 0 w 3723546"/>
                <a:gd name="connsiteY6" fmla="*/ 3441681 h 5795027"/>
                <a:gd name="connsiteX7" fmla="*/ 0 w 3723546"/>
                <a:gd name="connsiteY7" fmla="*/ 3042471 h 5795027"/>
                <a:gd name="connsiteX8" fmla="*/ 0 w 3723546"/>
                <a:gd name="connsiteY8" fmla="*/ 2752557 h 5795027"/>
                <a:gd name="connsiteX9" fmla="*/ 0 w 3723546"/>
                <a:gd name="connsiteY9" fmla="*/ 2231503 h 5795027"/>
                <a:gd name="connsiteX10" fmla="*/ 0 w 3723546"/>
                <a:gd name="connsiteY10" fmla="*/ 2048959 h 5795027"/>
                <a:gd name="connsiteX11" fmla="*/ 559354 w 3723546"/>
                <a:gd name="connsiteY11" fmla="*/ 855573 h 5795027"/>
                <a:gd name="connsiteX12" fmla="*/ 1950071 w 3723546"/>
                <a:gd name="connsiteY12" fmla="*/ 164715 h 5795027"/>
                <a:gd name="connsiteX13" fmla="*/ 2144960 w 3723546"/>
                <a:gd name="connsiteY13" fmla="*/ 0 h 5795027"/>
                <a:gd name="connsiteX14" fmla="*/ 2332832 w 3723546"/>
                <a:gd name="connsiteY14" fmla="*/ 164715 h 5795027"/>
                <a:gd name="connsiteX15" fmla="*/ 2976290 w 3723546"/>
                <a:gd name="connsiteY15" fmla="*/ 524033 h 5795027"/>
                <a:gd name="connsiteX0" fmla="*/ 3723546 w 3723546"/>
                <a:gd name="connsiteY0" fmla="*/ 4939455 h 5795027"/>
                <a:gd name="connsiteX1" fmla="*/ 2989878 w 3723546"/>
                <a:gd name="connsiteY1" fmla="*/ 5266109 h 5795027"/>
                <a:gd name="connsiteX2" fmla="*/ 2332829 w 3723546"/>
                <a:gd name="connsiteY2" fmla="*/ 5630311 h 5795027"/>
                <a:gd name="connsiteX3" fmla="*/ 2137940 w 3723546"/>
                <a:gd name="connsiteY3" fmla="*/ 5795027 h 5795027"/>
                <a:gd name="connsiteX4" fmla="*/ 1950069 w 3723546"/>
                <a:gd name="connsiteY4" fmla="*/ 5630311 h 5795027"/>
                <a:gd name="connsiteX5" fmla="*/ 559353 w 3723546"/>
                <a:gd name="connsiteY5" fmla="*/ 4939455 h 5795027"/>
                <a:gd name="connsiteX6" fmla="*/ 0 w 3723546"/>
                <a:gd name="connsiteY6" fmla="*/ 3746068 h 5795027"/>
                <a:gd name="connsiteX7" fmla="*/ 0 w 3723546"/>
                <a:gd name="connsiteY7" fmla="*/ 3441681 h 5795027"/>
                <a:gd name="connsiteX8" fmla="*/ 0 w 3723546"/>
                <a:gd name="connsiteY8" fmla="*/ 3042471 h 5795027"/>
                <a:gd name="connsiteX9" fmla="*/ 0 w 3723546"/>
                <a:gd name="connsiteY9" fmla="*/ 2752557 h 5795027"/>
                <a:gd name="connsiteX10" fmla="*/ 0 w 3723546"/>
                <a:gd name="connsiteY10" fmla="*/ 2231503 h 5795027"/>
                <a:gd name="connsiteX11" fmla="*/ 0 w 3723546"/>
                <a:gd name="connsiteY11" fmla="*/ 2048959 h 5795027"/>
                <a:gd name="connsiteX12" fmla="*/ 559354 w 3723546"/>
                <a:gd name="connsiteY12" fmla="*/ 855573 h 5795027"/>
                <a:gd name="connsiteX13" fmla="*/ 1950071 w 3723546"/>
                <a:gd name="connsiteY13" fmla="*/ 164715 h 5795027"/>
                <a:gd name="connsiteX14" fmla="*/ 2144960 w 3723546"/>
                <a:gd name="connsiteY14" fmla="*/ 0 h 5795027"/>
                <a:gd name="connsiteX15" fmla="*/ 2332832 w 3723546"/>
                <a:gd name="connsiteY15" fmla="*/ 164715 h 5795027"/>
                <a:gd name="connsiteX16" fmla="*/ 2976290 w 3723546"/>
                <a:gd name="connsiteY16" fmla="*/ 524033 h 5795027"/>
                <a:gd name="connsiteX0" fmla="*/ 2989878 w 2989878"/>
                <a:gd name="connsiteY0" fmla="*/ 5266109 h 5795027"/>
                <a:gd name="connsiteX1" fmla="*/ 2332829 w 2989878"/>
                <a:gd name="connsiteY1" fmla="*/ 5630311 h 5795027"/>
                <a:gd name="connsiteX2" fmla="*/ 2137940 w 2989878"/>
                <a:gd name="connsiteY2" fmla="*/ 5795027 h 5795027"/>
                <a:gd name="connsiteX3" fmla="*/ 1950069 w 2989878"/>
                <a:gd name="connsiteY3" fmla="*/ 5630311 h 5795027"/>
                <a:gd name="connsiteX4" fmla="*/ 559353 w 2989878"/>
                <a:gd name="connsiteY4" fmla="*/ 4939455 h 5795027"/>
                <a:gd name="connsiteX5" fmla="*/ 0 w 2989878"/>
                <a:gd name="connsiteY5" fmla="*/ 3746068 h 5795027"/>
                <a:gd name="connsiteX6" fmla="*/ 0 w 2989878"/>
                <a:gd name="connsiteY6" fmla="*/ 3441681 h 5795027"/>
                <a:gd name="connsiteX7" fmla="*/ 0 w 2989878"/>
                <a:gd name="connsiteY7" fmla="*/ 3042471 h 5795027"/>
                <a:gd name="connsiteX8" fmla="*/ 0 w 2989878"/>
                <a:gd name="connsiteY8" fmla="*/ 2752557 h 5795027"/>
                <a:gd name="connsiteX9" fmla="*/ 0 w 2989878"/>
                <a:gd name="connsiteY9" fmla="*/ 2231503 h 5795027"/>
                <a:gd name="connsiteX10" fmla="*/ 0 w 2989878"/>
                <a:gd name="connsiteY10" fmla="*/ 2048959 h 5795027"/>
                <a:gd name="connsiteX11" fmla="*/ 559354 w 2989878"/>
                <a:gd name="connsiteY11" fmla="*/ 855573 h 5795027"/>
                <a:gd name="connsiteX12" fmla="*/ 1950071 w 2989878"/>
                <a:gd name="connsiteY12" fmla="*/ 164715 h 5795027"/>
                <a:gd name="connsiteX13" fmla="*/ 2144960 w 2989878"/>
                <a:gd name="connsiteY13" fmla="*/ 0 h 5795027"/>
                <a:gd name="connsiteX14" fmla="*/ 2332832 w 2989878"/>
                <a:gd name="connsiteY14" fmla="*/ 164715 h 5795027"/>
                <a:gd name="connsiteX15" fmla="*/ 2976290 w 2989878"/>
                <a:gd name="connsiteY15" fmla="*/ 524033 h 5795027"/>
                <a:gd name="connsiteX0" fmla="*/ 2989878 w 2989878"/>
                <a:gd name="connsiteY0" fmla="*/ 5266109 h 5795027"/>
                <a:gd name="connsiteX1" fmla="*/ 2332829 w 2989878"/>
                <a:gd name="connsiteY1" fmla="*/ 5630311 h 5795027"/>
                <a:gd name="connsiteX2" fmla="*/ 2137940 w 2989878"/>
                <a:gd name="connsiteY2" fmla="*/ 5795027 h 5795027"/>
                <a:gd name="connsiteX3" fmla="*/ 1950069 w 2989878"/>
                <a:gd name="connsiteY3" fmla="*/ 5630311 h 5795027"/>
                <a:gd name="connsiteX4" fmla="*/ 559353 w 2989878"/>
                <a:gd name="connsiteY4" fmla="*/ 4939455 h 5795027"/>
                <a:gd name="connsiteX5" fmla="*/ 0 w 2989878"/>
                <a:gd name="connsiteY5" fmla="*/ 3746068 h 5795027"/>
                <a:gd name="connsiteX6" fmla="*/ 0 w 2989878"/>
                <a:gd name="connsiteY6" fmla="*/ 3441681 h 5795027"/>
                <a:gd name="connsiteX7" fmla="*/ 0 w 2989878"/>
                <a:gd name="connsiteY7" fmla="*/ 3042471 h 5795027"/>
                <a:gd name="connsiteX8" fmla="*/ 0 w 2989878"/>
                <a:gd name="connsiteY8" fmla="*/ 2752557 h 5795027"/>
                <a:gd name="connsiteX9" fmla="*/ 0 w 2989878"/>
                <a:gd name="connsiteY9" fmla="*/ 2231503 h 5795027"/>
                <a:gd name="connsiteX10" fmla="*/ 0 w 2989878"/>
                <a:gd name="connsiteY10" fmla="*/ 2048959 h 5795027"/>
                <a:gd name="connsiteX11" fmla="*/ 559354 w 2989878"/>
                <a:gd name="connsiteY11" fmla="*/ 855573 h 5795027"/>
                <a:gd name="connsiteX12" fmla="*/ 1950071 w 2989878"/>
                <a:gd name="connsiteY12" fmla="*/ 164715 h 5795027"/>
                <a:gd name="connsiteX13" fmla="*/ 2144960 w 2989878"/>
                <a:gd name="connsiteY13" fmla="*/ 0 h 5795027"/>
                <a:gd name="connsiteX14" fmla="*/ 2332832 w 2989878"/>
                <a:gd name="connsiteY14" fmla="*/ 164715 h 5795027"/>
                <a:gd name="connsiteX15" fmla="*/ 2976290 w 2989878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76290"/>
                <a:gd name="connsiteY0" fmla="*/ 5266109 h 5795027"/>
                <a:gd name="connsiteX1" fmla="*/ 2332829 w 2976290"/>
                <a:gd name="connsiteY1" fmla="*/ 5630311 h 5795027"/>
                <a:gd name="connsiteX2" fmla="*/ 2137940 w 2976290"/>
                <a:gd name="connsiteY2" fmla="*/ 5795027 h 5795027"/>
                <a:gd name="connsiteX3" fmla="*/ 1950069 w 2976290"/>
                <a:gd name="connsiteY3" fmla="*/ 5630311 h 5795027"/>
                <a:gd name="connsiteX4" fmla="*/ 559353 w 2976290"/>
                <a:gd name="connsiteY4" fmla="*/ 4939455 h 5795027"/>
                <a:gd name="connsiteX5" fmla="*/ 0 w 2976290"/>
                <a:gd name="connsiteY5" fmla="*/ 3746068 h 5795027"/>
                <a:gd name="connsiteX6" fmla="*/ 0 w 2976290"/>
                <a:gd name="connsiteY6" fmla="*/ 3441681 h 5795027"/>
                <a:gd name="connsiteX7" fmla="*/ 0 w 2976290"/>
                <a:gd name="connsiteY7" fmla="*/ 3042471 h 5795027"/>
                <a:gd name="connsiteX8" fmla="*/ 0 w 2976290"/>
                <a:gd name="connsiteY8" fmla="*/ 2752557 h 5795027"/>
                <a:gd name="connsiteX9" fmla="*/ 0 w 2976290"/>
                <a:gd name="connsiteY9" fmla="*/ 2231503 h 5795027"/>
                <a:gd name="connsiteX10" fmla="*/ 0 w 2976290"/>
                <a:gd name="connsiteY10" fmla="*/ 2048959 h 5795027"/>
                <a:gd name="connsiteX11" fmla="*/ 559354 w 2976290"/>
                <a:gd name="connsiteY11" fmla="*/ 855573 h 5795027"/>
                <a:gd name="connsiteX12" fmla="*/ 1950071 w 2976290"/>
                <a:gd name="connsiteY12" fmla="*/ 164715 h 5795027"/>
                <a:gd name="connsiteX13" fmla="*/ 2144960 w 2976290"/>
                <a:gd name="connsiteY13" fmla="*/ 0 h 5795027"/>
                <a:gd name="connsiteX14" fmla="*/ 2332832 w 2976290"/>
                <a:gd name="connsiteY14" fmla="*/ 164715 h 5795027"/>
                <a:gd name="connsiteX15" fmla="*/ 2976290 w 2976290"/>
                <a:gd name="connsiteY15" fmla="*/ 524033 h 5795027"/>
                <a:gd name="connsiteX0" fmla="*/ 2955049 w 2987296"/>
                <a:gd name="connsiteY0" fmla="*/ 5266109 h 5795027"/>
                <a:gd name="connsiteX1" fmla="*/ 2332829 w 2987296"/>
                <a:gd name="connsiteY1" fmla="*/ 5630311 h 5795027"/>
                <a:gd name="connsiteX2" fmla="*/ 2137940 w 2987296"/>
                <a:gd name="connsiteY2" fmla="*/ 5795027 h 5795027"/>
                <a:gd name="connsiteX3" fmla="*/ 1950069 w 2987296"/>
                <a:gd name="connsiteY3" fmla="*/ 5630311 h 5795027"/>
                <a:gd name="connsiteX4" fmla="*/ 559353 w 2987296"/>
                <a:gd name="connsiteY4" fmla="*/ 4939455 h 5795027"/>
                <a:gd name="connsiteX5" fmla="*/ 0 w 2987296"/>
                <a:gd name="connsiteY5" fmla="*/ 3746068 h 5795027"/>
                <a:gd name="connsiteX6" fmla="*/ 0 w 2987296"/>
                <a:gd name="connsiteY6" fmla="*/ 3441681 h 5795027"/>
                <a:gd name="connsiteX7" fmla="*/ 0 w 2987296"/>
                <a:gd name="connsiteY7" fmla="*/ 3042471 h 5795027"/>
                <a:gd name="connsiteX8" fmla="*/ 0 w 2987296"/>
                <a:gd name="connsiteY8" fmla="*/ 2752557 h 5795027"/>
                <a:gd name="connsiteX9" fmla="*/ 0 w 2987296"/>
                <a:gd name="connsiteY9" fmla="*/ 2231503 h 5795027"/>
                <a:gd name="connsiteX10" fmla="*/ 0 w 2987296"/>
                <a:gd name="connsiteY10" fmla="*/ 2048959 h 5795027"/>
                <a:gd name="connsiteX11" fmla="*/ 559354 w 2987296"/>
                <a:gd name="connsiteY11" fmla="*/ 855573 h 5795027"/>
                <a:gd name="connsiteX12" fmla="*/ 1950071 w 2987296"/>
                <a:gd name="connsiteY12" fmla="*/ 164715 h 5795027"/>
                <a:gd name="connsiteX13" fmla="*/ 2144960 w 2987296"/>
                <a:gd name="connsiteY13" fmla="*/ 0 h 5795027"/>
                <a:gd name="connsiteX14" fmla="*/ 2332832 w 2987296"/>
                <a:gd name="connsiteY14" fmla="*/ 164715 h 5795027"/>
                <a:gd name="connsiteX15" fmla="*/ 2987296 w 2987296"/>
                <a:gd name="connsiteY15" fmla="*/ 557051 h 579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87296" h="5795027">
                  <a:moveTo>
                    <a:pt x="2955049" y="5266109"/>
                  </a:moveTo>
                  <a:cubicBezTo>
                    <a:pt x="2737194" y="5332489"/>
                    <a:pt x="2474819" y="5542158"/>
                    <a:pt x="2332829" y="5630311"/>
                  </a:cubicBezTo>
                  <a:lnTo>
                    <a:pt x="2137940" y="5795027"/>
                  </a:lnTo>
                  <a:lnTo>
                    <a:pt x="1950069" y="5630311"/>
                  </a:lnTo>
                  <a:cubicBezTo>
                    <a:pt x="1484225" y="5270318"/>
                    <a:pt x="959280" y="5171158"/>
                    <a:pt x="559353" y="4939455"/>
                  </a:cubicBezTo>
                  <a:cubicBezTo>
                    <a:pt x="174796" y="4670559"/>
                    <a:pt x="0" y="4362177"/>
                    <a:pt x="0" y="3746068"/>
                  </a:cubicBezTo>
                  <a:lnTo>
                    <a:pt x="0" y="3441681"/>
                  </a:lnTo>
                  <a:lnTo>
                    <a:pt x="0" y="3042471"/>
                  </a:lnTo>
                  <a:lnTo>
                    <a:pt x="0" y="2752557"/>
                  </a:lnTo>
                  <a:lnTo>
                    <a:pt x="0" y="2231503"/>
                  </a:lnTo>
                  <a:lnTo>
                    <a:pt x="0" y="2048959"/>
                  </a:lnTo>
                  <a:cubicBezTo>
                    <a:pt x="0" y="1432851"/>
                    <a:pt x="174797" y="1124469"/>
                    <a:pt x="559354" y="855573"/>
                  </a:cubicBezTo>
                  <a:cubicBezTo>
                    <a:pt x="959283" y="623869"/>
                    <a:pt x="1484227" y="524709"/>
                    <a:pt x="1950071" y="164715"/>
                  </a:cubicBezTo>
                  <a:lnTo>
                    <a:pt x="2144960" y="0"/>
                  </a:lnTo>
                  <a:lnTo>
                    <a:pt x="2332832" y="164715"/>
                  </a:lnTo>
                  <a:cubicBezTo>
                    <a:pt x="2471387" y="252054"/>
                    <a:pt x="2755510" y="441908"/>
                    <a:pt x="2987296" y="557051"/>
                  </a:cubicBezTo>
                </a:path>
              </a:pathLst>
            </a:custGeom>
            <a:noFill/>
            <a:ln w="25400" cap="rnd">
              <a:solidFill>
                <a:schemeClr val="bg2">
                  <a:lumMod val="75000"/>
                  <a:alpha val="6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E11B74D-DF90-4993-88AE-4D05C91F2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6744" y="959587"/>
            <a:ext cx="9076329" cy="10642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79B3DE9-A495-4E75-819D-E0B2E55050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6744" y="2248257"/>
            <a:ext cx="9076329" cy="3650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F02430AC-DB07-423B-A52A-0065639AFE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266975" y="6356350"/>
            <a:ext cx="2960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i="0">
                <a:solidFill>
                  <a:schemeClr val="tx2">
                    <a:alpha val="85000"/>
                  </a:schemeClr>
                </a:solidFill>
              </a:defRPr>
            </a:lvl1pPr>
          </a:lstStyle>
          <a:p>
            <a:fld id="{11008460-8B2F-4AAA-A4E2-10730069204C}" type="datetimeFigureOut">
              <a:rPr lang="en-US" smtClean="0"/>
              <a:pPr/>
              <a:t>3/26/2022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85FAFC9-FA18-4C55-8C92-B17603CAE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66745" y="501128"/>
            <a:ext cx="33113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i="0">
                <a:solidFill>
                  <a:schemeClr val="tx2">
                    <a:alpha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7D5A493-61FB-4764-90B6-8CC218A781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9498" y="6356350"/>
            <a:ext cx="51547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i="0">
                <a:solidFill>
                  <a:schemeClr val="tx2">
                    <a:alpha val="85000"/>
                  </a:schemeClr>
                </a:solidFill>
              </a:defRPr>
            </a:lvl1pPr>
          </a:lstStyle>
          <a:p>
            <a:fld id="{0946259B-8396-46CD-AD42-FDEDA89DA27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80194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24" r:id="rId6"/>
    <p:sldLayoutId id="2147483720" r:id="rId7"/>
    <p:sldLayoutId id="2147483721" r:id="rId8"/>
    <p:sldLayoutId id="2147483722" r:id="rId9"/>
    <p:sldLayoutId id="2147483723" r:id="rId10"/>
    <p:sldLayoutId id="2147483725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SzPct val="150000"/>
        <a:buFont typeface="Goudy Old Style" panose="02020502050305020303" pitchFamily="18" charset="0"/>
        <a:buChar char="∙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7432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548640" indent="-228600" algn="l" defTabSz="914400" rtl="0" eaLnBrk="1" latinLnBrk="0" hangingPunct="1">
        <a:lnSpc>
          <a:spcPct val="110000"/>
        </a:lnSpc>
        <a:spcBef>
          <a:spcPts val="500"/>
        </a:spcBef>
        <a:buSzPct val="150000"/>
        <a:buFont typeface="Goudy Old Style" panose="02020502050305020303" pitchFamily="18" charset="0"/>
        <a:buChar char="∙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594360" indent="0" algn="l" defTabSz="914400" rtl="0" eaLnBrk="1" latinLnBrk="0" hangingPunct="1">
        <a:lnSpc>
          <a:spcPct val="110000"/>
        </a:lnSpc>
        <a:spcBef>
          <a:spcPts val="500"/>
        </a:spcBef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822960" indent="-228600" algn="l" defTabSz="914400" rtl="0" eaLnBrk="1" latinLnBrk="0" hangingPunct="1">
        <a:lnSpc>
          <a:spcPct val="110000"/>
        </a:lnSpc>
        <a:spcBef>
          <a:spcPts val="500"/>
        </a:spcBef>
        <a:buSzPct val="150000"/>
        <a:buFont typeface="Goudy Old Style" panose="02020502050305020303" pitchFamily="18" charset="0"/>
        <a:buChar char="∙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="" xmlns:a16="http://schemas.microsoft.com/office/drawing/2014/main" id="{99DBCE2B-3053-46F7-8268-4C470924F7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="" xmlns:a16="http://schemas.microsoft.com/office/drawing/2014/main" id="{420F3E83-4E0C-4F58-B9AB-5C1E99535EE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552100" y="0"/>
            <a:ext cx="3047936" cy="2062022"/>
          </a:xfrm>
          <a:custGeom>
            <a:avLst/>
            <a:gdLst>
              <a:gd name="connsiteX0" fmla="*/ 0 w 3047936"/>
              <a:gd name="connsiteY0" fmla="*/ 0 h 2062022"/>
              <a:gd name="connsiteX1" fmla="*/ 3047936 w 3047936"/>
              <a:gd name="connsiteY1" fmla="*/ 0 h 2062022"/>
              <a:gd name="connsiteX2" fmla="*/ 3047936 w 3047936"/>
              <a:gd name="connsiteY2" fmla="*/ 103159 h 2062022"/>
              <a:gd name="connsiteX3" fmla="*/ 3047936 w 3047936"/>
              <a:gd name="connsiteY3" fmla="*/ 387258 h 2062022"/>
              <a:gd name="connsiteX4" fmla="*/ 3047936 w 3047936"/>
              <a:gd name="connsiteY4" fmla="*/ 603876 h 2062022"/>
              <a:gd name="connsiteX5" fmla="*/ 2649871 w 3047936"/>
              <a:gd name="connsiteY5" fmla="*/ 1453152 h 2062022"/>
              <a:gd name="connsiteX6" fmla="*/ 1660164 w 3047936"/>
              <a:gd name="connsiteY6" fmla="*/ 1944802 h 2062022"/>
              <a:gd name="connsiteX7" fmla="*/ 1521470 w 3047936"/>
              <a:gd name="connsiteY7" fmla="*/ 2062022 h 2062022"/>
              <a:gd name="connsiteX8" fmla="*/ 1387771 w 3047936"/>
              <a:gd name="connsiteY8" fmla="*/ 1944802 h 2062022"/>
              <a:gd name="connsiteX9" fmla="*/ 398065 w 3047936"/>
              <a:gd name="connsiteY9" fmla="*/ 1453152 h 2062022"/>
              <a:gd name="connsiteX10" fmla="*/ 0 w 3047936"/>
              <a:gd name="connsiteY10" fmla="*/ 603876 h 2062022"/>
              <a:gd name="connsiteX11" fmla="*/ 0 w 3047936"/>
              <a:gd name="connsiteY11" fmla="*/ 387258 h 2062022"/>
              <a:gd name="connsiteX12" fmla="*/ 0 w 3047936"/>
              <a:gd name="connsiteY12" fmla="*/ 103159 h 206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7936" h="2062022">
                <a:moveTo>
                  <a:pt x="0" y="0"/>
                </a:moveTo>
                <a:lnTo>
                  <a:pt x="3047936" y="0"/>
                </a:lnTo>
                <a:lnTo>
                  <a:pt x="3047936" y="103159"/>
                </a:lnTo>
                <a:lnTo>
                  <a:pt x="3047936" y="387258"/>
                </a:lnTo>
                <a:lnTo>
                  <a:pt x="3047936" y="603876"/>
                </a:lnTo>
                <a:cubicBezTo>
                  <a:pt x="3047936" y="1042331"/>
                  <a:pt x="2923541" y="1261792"/>
                  <a:pt x="2649871" y="1453152"/>
                </a:cubicBezTo>
                <a:cubicBezTo>
                  <a:pt x="2365260" y="1618044"/>
                  <a:pt x="1991682" y="1688612"/>
                  <a:pt x="1660164" y="1944802"/>
                </a:cubicBezTo>
                <a:lnTo>
                  <a:pt x="1521470" y="2062022"/>
                </a:lnTo>
                <a:lnTo>
                  <a:pt x="1387771" y="1944802"/>
                </a:lnTo>
                <a:cubicBezTo>
                  <a:pt x="1056252" y="1688612"/>
                  <a:pt x="682674" y="1618044"/>
                  <a:pt x="398065" y="1453152"/>
                </a:cubicBezTo>
                <a:cubicBezTo>
                  <a:pt x="124394" y="1261792"/>
                  <a:pt x="0" y="1042331"/>
                  <a:pt x="0" y="603876"/>
                </a:cubicBezTo>
                <a:lnTo>
                  <a:pt x="0" y="387258"/>
                </a:lnTo>
                <a:lnTo>
                  <a:pt x="0" y="103159"/>
                </a:lnTo>
                <a:close/>
              </a:path>
            </a:pathLst>
          </a:custGeom>
          <a:solidFill>
            <a:schemeClr val="bg2">
              <a:lumMod val="7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26327" y="1219414"/>
            <a:ext cx="7619136" cy="173160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Есть ли витамин </a:t>
            </a:r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С 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 яблочном соке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02881" y="4419599"/>
            <a:ext cx="3952847" cy="228177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1600" cap="non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Выполнил(а)</a:t>
            </a:r>
            <a:r>
              <a:rPr lang="ru-RU" sz="1600" b="1" cap="non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  <a:r>
              <a:rPr lang="ru-RU" sz="1600" cap="non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студент группы БК-911 </a:t>
            </a:r>
          </a:p>
          <a:p>
            <a:r>
              <a:rPr lang="ru-RU" sz="1600" cap="none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Дирксен</a:t>
            </a:r>
            <a:r>
              <a:rPr lang="ru-RU" sz="1600" cap="non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Наталья Петровна </a:t>
            </a:r>
          </a:p>
          <a:p>
            <a:r>
              <a:rPr lang="ru-RU" sz="1600" cap="non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Научный руководитель: </a:t>
            </a:r>
          </a:p>
          <a:p>
            <a:r>
              <a:rPr lang="ru-RU" sz="1600" cap="none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Омарова</a:t>
            </a:r>
            <a:r>
              <a:rPr lang="ru-RU" sz="1600" cap="non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Дина </a:t>
            </a:r>
            <a:r>
              <a:rPr lang="ru-RU" sz="1600" cap="none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Ирмековна</a:t>
            </a:r>
            <a:r>
              <a:rPr lang="ru-RU" sz="1600" cap="none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1600" cap="none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Freeform: Shape 11">
            <a:extLst>
              <a:ext uri="{FF2B5EF4-FFF2-40B4-BE49-F238E27FC236}">
                <a16:creationId xmlns="" xmlns:a16="http://schemas.microsoft.com/office/drawing/2014/main" id="{AA3A822F-A23C-43CA-9EFD-FB63EBE2CB8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91415" y="1401321"/>
            <a:ext cx="3047936" cy="4124044"/>
          </a:xfrm>
          <a:custGeom>
            <a:avLst/>
            <a:gdLst>
              <a:gd name="connsiteX0" fmla="*/ 2144960 w 4282900"/>
              <a:gd name="connsiteY0" fmla="*/ 0 h 5795027"/>
              <a:gd name="connsiteX1" fmla="*/ 2332832 w 4282900"/>
              <a:gd name="connsiteY1" fmla="*/ 164715 h 5795027"/>
              <a:gd name="connsiteX2" fmla="*/ 3723546 w 4282900"/>
              <a:gd name="connsiteY2" fmla="*/ 855573 h 5795027"/>
              <a:gd name="connsiteX3" fmla="*/ 4282900 w 4282900"/>
              <a:gd name="connsiteY3" fmla="*/ 2048959 h 5795027"/>
              <a:gd name="connsiteX4" fmla="*/ 4282900 w 4282900"/>
              <a:gd name="connsiteY4" fmla="*/ 2231503 h 5795027"/>
              <a:gd name="connsiteX5" fmla="*/ 4282900 w 4282900"/>
              <a:gd name="connsiteY5" fmla="*/ 2752557 h 5795027"/>
              <a:gd name="connsiteX6" fmla="*/ 4282900 w 4282900"/>
              <a:gd name="connsiteY6" fmla="*/ 3042471 h 5795027"/>
              <a:gd name="connsiteX7" fmla="*/ 4282900 w 4282900"/>
              <a:gd name="connsiteY7" fmla="*/ 3441681 h 5795027"/>
              <a:gd name="connsiteX8" fmla="*/ 4282900 w 4282900"/>
              <a:gd name="connsiteY8" fmla="*/ 3746068 h 5795027"/>
              <a:gd name="connsiteX9" fmla="*/ 3723546 w 4282900"/>
              <a:gd name="connsiteY9" fmla="*/ 4939455 h 5795027"/>
              <a:gd name="connsiteX10" fmla="*/ 2332829 w 4282900"/>
              <a:gd name="connsiteY10" fmla="*/ 5630311 h 5795027"/>
              <a:gd name="connsiteX11" fmla="*/ 2137940 w 4282900"/>
              <a:gd name="connsiteY11" fmla="*/ 5795027 h 5795027"/>
              <a:gd name="connsiteX12" fmla="*/ 1950069 w 4282900"/>
              <a:gd name="connsiteY12" fmla="*/ 5630311 h 5795027"/>
              <a:gd name="connsiteX13" fmla="*/ 559353 w 4282900"/>
              <a:gd name="connsiteY13" fmla="*/ 4939455 h 5795027"/>
              <a:gd name="connsiteX14" fmla="*/ 0 w 4282900"/>
              <a:gd name="connsiteY14" fmla="*/ 3746068 h 5795027"/>
              <a:gd name="connsiteX15" fmla="*/ 0 w 4282900"/>
              <a:gd name="connsiteY15" fmla="*/ 3441681 h 5795027"/>
              <a:gd name="connsiteX16" fmla="*/ 0 w 4282900"/>
              <a:gd name="connsiteY16" fmla="*/ 3042471 h 5795027"/>
              <a:gd name="connsiteX17" fmla="*/ 0 w 4282900"/>
              <a:gd name="connsiteY17" fmla="*/ 2752557 h 5795027"/>
              <a:gd name="connsiteX18" fmla="*/ 0 w 4282900"/>
              <a:gd name="connsiteY18" fmla="*/ 2231503 h 5795027"/>
              <a:gd name="connsiteX19" fmla="*/ 0 w 4282900"/>
              <a:gd name="connsiteY19" fmla="*/ 2048959 h 5795027"/>
              <a:gd name="connsiteX20" fmla="*/ 559354 w 4282900"/>
              <a:gd name="connsiteY20" fmla="*/ 855573 h 5795027"/>
              <a:gd name="connsiteX21" fmla="*/ 1950071 w 4282900"/>
              <a:gd name="connsiteY21" fmla="*/ 164715 h 579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82900" h="5795027">
                <a:moveTo>
                  <a:pt x="2144960" y="0"/>
                </a:moveTo>
                <a:lnTo>
                  <a:pt x="2332832" y="164715"/>
                </a:lnTo>
                <a:cubicBezTo>
                  <a:pt x="2798675" y="524709"/>
                  <a:pt x="3323620" y="623869"/>
                  <a:pt x="3723546" y="855573"/>
                </a:cubicBezTo>
                <a:cubicBezTo>
                  <a:pt x="4108105" y="1124469"/>
                  <a:pt x="4282900" y="1432851"/>
                  <a:pt x="4282900" y="2048959"/>
                </a:cubicBezTo>
                <a:lnTo>
                  <a:pt x="4282900" y="2231503"/>
                </a:lnTo>
                <a:lnTo>
                  <a:pt x="4282900" y="2752557"/>
                </a:lnTo>
                <a:lnTo>
                  <a:pt x="4282900" y="3042471"/>
                </a:lnTo>
                <a:lnTo>
                  <a:pt x="4282900" y="3441681"/>
                </a:lnTo>
                <a:lnTo>
                  <a:pt x="4282900" y="3746068"/>
                </a:lnTo>
                <a:cubicBezTo>
                  <a:pt x="4282900" y="4362177"/>
                  <a:pt x="4108103" y="4670559"/>
                  <a:pt x="3723546" y="4939455"/>
                </a:cubicBezTo>
                <a:cubicBezTo>
                  <a:pt x="3323617" y="5171158"/>
                  <a:pt x="2798672" y="5270318"/>
                  <a:pt x="2332829" y="5630311"/>
                </a:cubicBezTo>
                <a:lnTo>
                  <a:pt x="2137940" y="5795027"/>
                </a:lnTo>
                <a:lnTo>
                  <a:pt x="1950069" y="5630311"/>
                </a:lnTo>
                <a:cubicBezTo>
                  <a:pt x="1484225" y="5270318"/>
                  <a:pt x="959280" y="5171158"/>
                  <a:pt x="559353" y="4939455"/>
                </a:cubicBezTo>
                <a:cubicBezTo>
                  <a:pt x="174796" y="4670559"/>
                  <a:pt x="0" y="4362177"/>
                  <a:pt x="0" y="3746068"/>
                </a:cubicBezTo>
                <a:lnTo>
                  <a:pt x="0" y="3441681"/>
                </a:lnTo>
                <a:lnTo>
                  <a:pt x="0" y="3042471"/>
                </a:lnTo>
                <a:lnTo>
                  <a:pt x="0" y="2752557"/>
                </a:lnTo>
                <a:lnTo>
                  <a:pt x="0" y="2231503"/>
                </a:lnTo>
                <a:lnTo>
                  <a:pt x="0" y="2048959"/>
                </a:lnTo>
                <a:cubicBezTo>
                  <a:pt x="0" y="1432851"/>
                  <a:pt x="174797" y="1124469"/>
                  <a:pt x="559354" y="855573"/>
                </a:cubicBezTo>
                <a:cubicBezTo>
                  <a:pt x="959283" y="623869"/>
                  <a:pt x="1484227" y="524709"/>
                  <a:pt x="1950071" y="164715"/>
                </a:cubicBezTo>
                <a:close/>
              </a:path>
            </a:pathLst>
          </a:custGeom>
          <a:solidFill>
            <a:schemeClr val="bg2">
              <a:lumMod val="75000"/>
              <a:alpha val="15000"/>
            </a:schemeClr>
          </a:solidFill>
          <a:ln w="25400" cap="rnd"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B7B879C8-59DC-480C-9A25-717762139DD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848551" y="1330770"/>
            <a:ext cx="3152219" cy="4265146"/>
          </a:xfrm>
          <a:custGeom>
            <a:avLst/>
            <a:gdLst>
              <a:gd name="connsiteX0" fmla="*/ 2144960 w 4282900"/>
              <a:gd name="connsiteY0" fmla="*/ 0 h 5795027"/>
              <a:gd name="connsiteX1" fmla="*/ 2332832 w 4282900"/>
              <a:gd name="connsiteY1" fmla="*/ 164715 h 5795027"/>
              <a:gd name="connsiteX2" fmla="*/ 3723546 w 4282900"/>
              <a:gd name="connsiteY2" fmla="*/ 855573 h 5795027"/>
              <a:gd name="connsiteX3" fmla="*/ 4282900 w 4282900"/>
              <a:gd name="connsiteY3" fmla="*/ 2048959 h 5795027"/>
              <a:gd name="connsiteX4" fmla="*/ 4282900 w 4282900"/>
              <a:gd name="connsiteY4" fmla="*/ 2231503 h 5795027"/>
              <a:gd name="connsiteX5" fmla="*/ 4282900 w 4282900"/>
              <a:gd name="connsiteY5" fmla="*/ 2752557 h 5795027"/>
              <a:gd name="connsiteX6" fmla="*/ 4282900 w 4282900"/>
              <a:gd name="connsiteY6" fmla="*/ 3042471 h 5795027"/>
              <a:gd name="connsiteX7" fmla="*/ 4282900 w 4282900"/>
              <a:gd name="connsiteY7" fmla="*/ 3441681 h 5795027"/>
              <a:gd name="connsiteX8" fmla="*/ 4282900 w 4282900"/>
              <a:gd name="connsiteY8" fmla="*/ 3746068 h 5795027"/>
              <a:gd name="connsiteX9" fmla="*/ 3723546 w 4282900"/>
              <a:gd name="connsiteY9" fmla="*/ 4939455 h 5795027"/>
              <a:gd name="connsiteX10" fmla="*/ 2332829 w 4282900"/>
              <a:gd name="connsiteY10" fmla="*/ 5630311 h 5795027"/>
              <a:gd name="connsiteX11" fmla="*/ 2137940 w 4282900"/>
              <a:gd name="connsiteY11" fmla="*/ 5795027 h 5795027"/>
              <a:gd name="connsiteX12" fmla="*/ 1950069 w 4282900"/>
              <a:gd name="connsiteY12" fmla="*/ 5630311 h 5795027"/>
              <a:gd name="connsiteX13" fmla="*/ 559353 w 4282900"/>
              <a:gd name="connsiteY13" fmla="*/ 4939455 h 5795027"/>
              <a:gd name="connsiteX14" fmla="*/ 0 w 4282900"/>
              <a:gd name="connsiteY14" fmla="*/ 3746068 h 5795027"/>
              <a:gd name="connsiteX15" fmla="*/ 0 w 4282900"/>
              <a:gd name="connsiteY15" fmla="*/ 3441681 h 5795027"/>
              <a:gd name="connsiteX16" fmla="*/ 0 w 4282900"/>
              <a:gd name="connsiteY16" fmla="*/ 3042471 h 5795027"/>
              <a:gd name="connsiteX17" fmla="*/ 0 w 4282900"/>
              <a:gd name="connsiteY17" fmla="*/ 2752557 h 5795027"/>
              <a:gd name="connsiteX18" fmla="*/ 0 w 4282900"/>
              <a:gd name="connsiteY18" fmla="*/ 2231503 h 5795027"/>
              <a:gd name="connsiteX19" fmla="*/ 0 w 4282900"/>
              <a:gd name="connsiteY19" fmla="*/ 2048959 h 5795027"/>
              <a:gd name="connsiteX20" fmla="*/ 559354 w 4282900"/>
              <a:gd name="connsiteY20" fmla="*/ 855573 h 5795027"/>
              <a:gd name="connsiteX21" fmla="*/ 1950071 w 4282900"/>
              <a:gd name="connsiteY21" fmla="*/ 164715 h 579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82900" h="5795027">
                <a:moveTo>
                  <a:pt x="2144960" y="0"/>
                </a:moveTo>
                <a:lnTo>
                  <a:pt x="2332832" y="164715"/>
                </a:lnTo>
                <a:cubicBezTo>
                  <a:pt x="2798675" y="524709"/>
                  <a:pt x="3323620" y="623869"/>
                  <a:pt x="3723546" y="855573"/>
                </a:cubicBezTo>
                <a:cubicBezTo>
                  <a:pt x="4108105" y="1124469"/>
                  <a:pt x="4282900" y="1432851"/>
                  <a:pt x="4282900" y="2048959"/>
                </a:cubicBezTo>
                <a:lnTo>
                  <a:pt x="4282900" y="2231503"/>
                </a:lnTo>
                <a:lnTo>
                  <a:pt x="4282900" y="2752557"/>
                </a:lnTo>
                <a:lnTo>
                  <a:pt x="4282900" y="3042471"/>
                </a:lnTo>
                <a:lnTo>
                  <a:pt x="4282900" y="3441681"/>
                </a:lnTo>
                <a:lnTo>
                  <a:pt x="4282900" y="3746068"/>
                </a:lnTo>
                <a:cubicBezTo>
                  <a:pt x="4282900" y="4362177"/>
                  <a:pt x="4108103" y="4670559"/>
                  <a:pt x="3723546" y="4939455"/>
                </a:cubicBezTo>
                <a:cubicBezTo>
                  <a:pt x="3323617" y="5171158"/>
                  <a:pt x="2798672" y="5270318"/>
                  <a:pt x="2332829" y="5630311"/>
                </a:cubicBezTo>
                <a:lnTo>
                  <a:pt x="2137940" y="5795027"/>
                </a:lnTo>
                <a:lnTo>
                  <a:pt x="1950069" y="5630311"/>
                </a:lnTo>
                <a:cubicBezTo>
                  <a:pt x="1484225" y="5270318"/>
                  <a:pt x="959280" y="5171158"/>
                  <a:pt x="559353" y="4939455"/>
                </a:cubicBezTo>
                <a:cubicBezTo>
                  <a:pt x="174796" y="4670559"/>
                  <a:pt x="0" y="4362177"/>
                  <a:pt x="0" y="3746068"/>
                </a:cubicBezTo>
                <a:lnTo>
                  <a:pt x="0" y="3441681"/>
                </a:lnTo>
                <a:lnTo>
                  <a:pt x="0" y="3042471"/>
                </a:lnTo>
                <a:lnTo>
                  <a:pt x="0" y="2752557"/>
                </a:lnTo>
                <a:lnTo>
                  <a:pt x="0" y="2231503"/>
                </a:lnTo>
                <a:lnTo>
                  <a:pt x="0" y="2048959"/>
                </a:lnTo>
                <a:cubicBezTo>
                  <a:pt x="0" y="1432851"/>
                  <a:pt x="174797" y="1124469"/>
                  <a:pt x="559354" y="855573"/>
                </a:cubicBezTo>
                <a:cubicBezTo>
                  <a:pt x="959283" y="623869"/>
                  <a:pt x="1484227" y="524709"/>
                  <a:pt x="1950071" y="164715"/>
                </a:cubicBezTo>
                <a:close/>
              </a:path>
            </a:pathLst>
          </a:custGeom>
          <a:noFill/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35F0671C-AB05-4096-9BD3-40BF6A4D81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499959" y="0"/>
            <a:ext cx="3152219" cy="2132573"/>
          </a:xfrm>
          <a:custGeom>
            <a:avLst/>
            <a:gdLst>
              <a:gd name="connsiteX0" fmla="*/ 0 w 3152219"/>
              <a:gd name="connsiteY0" fmla="*/ 0 h 2132573"/>
              <a:gd name="connsiteX1" fmla="*/ 3152219 w 3152219"/>
              <a:gd name="connsiteY1" fmla="*/ 0 h 2132573"/>
              <a:gd name="connsiteX2" fmla="*/ 3152219 w 3152219"/>
              <a:gd name="connsiteY2" fmla="*/ 106689 h 2132573"/>
              <a:gd name="connsiteX3" fmla="*/ 3152219 w 3152219"/>
              <a:gd name="connsiteY3" fmla="*/ 400508 h 2132573"/>
              <a:gd name="connsiteX4" fmla="*/ 3152219 w 3152219"/>
              <a:gd name="connsiteY4" fmla="*/ 624537 h 2132573"/>
              <a:gd name="connsiteX5" fmla="*/ 2740534 w 3152219"/>
              <a:gd name="connsiteY5" fmla="*/ 1502871 h 2132573"/>
              <a:gd name="connsiteX6" fmla="*/ 1716965 w 3152219"/>
              <a:gd name="connsiteY6" fmla="*/ 2011342 h 2132573"/>
              <a:gd name="connsiteX7" fmla="*/ 1573526 w 3152219"/>
              <a:gd name="connsiteY7" fmla="*/ 2132573 h 2132573"/>
              <a:gd name="connsiteX8" fmla="*/ 1435253 w 3152219"/>
              <a:gd name="connsiteY8" fmla="*/ 2011342 h 2132573"/>
              <a:gd name="connsiteX9" fmla="*/ 411685 w 3152219"/>
              <a:gd name="connsiteY9" fmla="*/ 1502871 h 2132573"/>
              <a:gd name="connsiteX10" fmla="*/ 0 w 3152219"/>
              <a:gd name="connsiteY10" fmla="*/ 624537 h 2132573"/>
              <a:gd name="connsiteX11" fmla="*/ 0 w 3152219"/>
              <a:gd name="connsiteY11" fmla="*/ 400508 h 2132573"/>
              <a:gd name="connsiteX12" fmla="*/ 0 w 3152219"/>
              <a:gd name="connsiteY12" fmla="*/ 106689 h 2132573"/>
              <a:gd name="connsiteX0" fmla="*/ 0 w 3152219"/>
              <a:gd name="connsiteY0" fmla="*/ 0 h 2132573"/>
              <a:gd name="connsiteX1" fmla="*/ 3152219 w 3152219"/>
              <a:gd name="connsiteY1" fmla="*/ 0 h 2132573"/>
              <a:gd name="connsiteX2" fmla="*/ 3152219 w 3152219"/>
              <a:gd name="connsiteY2" fmla="*/ 106689 h 2132573"/>
              <a:gd name="connsiteX3" fmla="*/ 3152219 w 3152219"/>
              <a:gd name="connsiteY3" fmla="*/ 400508 h 2132573"/>
              <a:gd name="connsiteX4" fmla="*/ 3152219 w 3152219"/>
              <a:gd name="connsiteY4" fmla="*/ 624537 h 2132573"/>
              <a:gd name="connsiteX5" fmla="*/ 2740534 w 3152219"/>
              <a:gd name="connsiteY5" fmla="*/ 1502871 h 2132573"/>
              <a:gd name="connsiteX6" fmla="*/ 1716965 w 3152219"/>
              <a:gd name="connsiteY6" fmla="*/ 2011342 h 2132573"/>
              <a:gd name="connsiteX7" fmla="*/ 1573526 w 3152219"/>
              <a:gd name="connsiteY7" fmla="*/ 2132573 h 2132573"/>
              <a:gd name="connsiteX8" fmla="*/ 1435253 w 3152219"/>
              <a:gd name="connsiteY8" fmla="*/ 2011342 h 2132573"/>
              <a:gd name="connsiteX9" fmla="*/ 411685 w 3152219"/>
              <a:gd name="connsiteY9" fmla="*/ 1502871 h 2132573"/>
              <a:gd name="connsiteX10" fmla="*/ 0 w 3152219"/>
              <a:gd name="connsiteY10" fmla="*/ 624537 h 2132573"/>
              <a:gd name="connsiteX11" fmla="*/ 0 w 3152219"/>
              <a:gd name="connsiteY11" fmla="*/ 400508 h 2132573"/>
              <a:gd name="connsiteX12" fmla="*/ 0 w 3152219"/>
              <a:gd name="connsiteY12" fmla="*/ 106689 h 2132573"/>
              <a:gd name="connsiteX13" fmla="*/ 91440 w 3152219"/>
              <a:gd name="connsiteY13" fmla="*/ 91440 h 2132573"/>
              <a:gd name="connsiteX0" fmla="*/ 3152219 w 3152219"/>
              <a:gd name="connsiteY0" fmla="*/ 0 h 2132573"/>
              <a:gd name="connsiteX1" fmla="*/ 3152219 w 3152219"/>
              <a:gd name="connsiteY1" fmla="*/ 106689 h 2132573"/>
              <a:gd name="connsiteX2" fmla="*/ 3152219 w 3152219"/>
              <a:gd name="connsiteY2" fmla="*/ 400508 h 2132573"/>
              <a:gd name="connsiteX3" fmla="*/ 3152219 w 3152219"/>
              <a:gd name="connsiteY3" fmla="*/ 624537 h 2132573"/>
              <a:gd name="connsiteX4" fmla="*/ 2740534 w 3152219"/>
              <a:gd name="connsiteY4" fmla="*/ 1502871 h 2132573"/>
              <a:gd name="connsiteX5" fmla="*/ 1716965 w 3152219"/>
              <a:gd name="connsiteY5" fmla="*/ 2011342 h 2132573"/>
              <a:gd name="connsiteX6" fmla="*/ 1573526 w 3152219"/>
              <a:gd name="connsiteY6" fmla="*/ 2132573 h 2132573"/>
              <a:gd name="connsiteX7" fmla="*/ 1435253 w 3152219"/>
              <a:gd name="connsiteY7" fmla="*/ 2011342 h 2132573"/>
              <a:gd name="connsiteX8" fmla="*/ 411685 w 3152219"/>
              <a:gd name="connsiteY8" fmla="*/ 1502871 h 2132573"/>
              <a:gd name="connsiteX9" fmla="*/ 0 w 3152219"/>
              <a:gd name="connsiteY9" fmla="*/ 624537 h 2132573"/>
              <a:gd name="connsiteX10" fmla="*/ 0 w 3152219"/>
              <a:gd name="connsiteY10" fmla="*/ 400508 h 2132573"/>
              <a:gd name="connsiteX11" fmla="*/ 0 w 3152219"/>
              <a:gd name="connsiteY11" fmla="*/ 106689 h 2132573"/>
              <a:gd name="connsiteX12" fmla="*/ 91440 w 3152219"/>
              <a:gd name="connsiteY12" fmla="*/ 91440 h 2132573"/>
              <a:gd name="connsiteX0" fmla="*/ 3152219 w 3152219"/>
              <a:gd name="connsiteY0" fmla="*/ 0 h 2132573"/>
              <a:gd name="connsiteX1" fmla="*/ 3152219 w 3152219"/>
              <a:gd name="connsiteY1" fmla="*/ 106689 h 2132573"/>
              <a:gd name="connsiteX2" fmla="*/ 3152219 w 3152219"/>
              <a:gd name="connsiteY2" fmla="*/ 400508 h 2132573"/>
              <a:gd name="connsiteX3" fmla="*/ 3152219 w 3152219"/>
              <a:gd name="connsiteY3" fmla="*/ 624537 h 2132573"/>
              <a:gd name="connsiteX4" fmla="*/ 2740534 w 3152219"/>
              <a:gd name="connsiteY4" fmla="*/ 1502871 h 2132573"/>
              <a:gd name="connsiteX5" fmla="*/ 1716965 w 3152219"/>
              <a:gd name="connsiteY5" fmla="*/ 2011342 h 2132573"/>
              <a:gd name="connsiteX6" fmla="*/ 1573526 w 3152219"/>
              <a:gd name="connsiteY6" fmla="*/ 2132573 h 2132573"/>
              <a:gd name="connsiteX7" fmla="*/ 1435253 w 3152219"/>
              <a:gd name="connsiteY7" fmla="*/ 2011342 h 2132573"/>
              <a:gd name="connsiteX8" fmla="*/ 411685 w 3152219"/>
              <a:gd name="connsiteY8" fmla="*/ 1502871 h 2132573"/>
              <a:gd name="connsiteX9" fmla="*/ 0 w 3152219"/>
              <a:gd name="connsiteY9" fmla="*/ 624537 h 2132573"/>
              <a:gd name="connsiteX10" fmla="*/ 0 w 3152219"/>
              <a:gd name="connsiteY10" fmla="*/ 400508 h 2132573"/>
              <a:gd name="connsiteX11" fmla="*/ 0 w 3152219"/>
              <a:gd name="connsiteY11" fmla="*/ 106689 h 2132573"/>
              <a:gd name="connsiteX12" fmla="*/ 10849 w 3152219"/>
              <a:gd name="connsiteY12" fmla="*/ 17048 h 2132573"/>
              <a:gd name="connsiteX0" fmla="*/ 3152219 w 3152219"/>
              <a:gd name="connsiteY0" fmla="*/ 0 h 2132573"/>
              <a:gd name="connsiteX1" fmla="*/ 3152219 w 3152219"/>
              <a:gd name="connsiteY1" fmla="*/ 106689 h 2132573"/>
              <a:gd name="connsiteX2" fmla="*/ 3152219 w 3152219"/>
              <a:gd name="connsiteY2" fmla="*/ 400508 h 2132573"/>
              <a:gd name="connsiteX3" fmla="*/ 3152219 w 3152219"/>
              <a:gd name="connsiteY3" fmla="*/ 624537 h 2132573"/>
              <a:gd name="connsiteX4" fmla="*/ 2740534 w 3152219"/>
              <a:gd name="connsiteY4" fmla="*/ 1502871 h 2132573"/>
              <a:gd name="connsiteX5" fmla="*/ 1716965 w 3152219"/>
              <a:gd name="connsiteY5" fmla="*/ 2011342 h 2132573"/>
              <a:gd name="connsiteX6" fmla="*/ 1573526 w 3152219"/>
              <a:gd name="connsiteY6" fmla="*/ 2132573 h 2132573"/>
              <a:gd name="connsiteX7" fmla="*/ 1435253 w 3152219"/>
              <a:gd name="connsiteY7" fmla="*/ 2011342 h 2132573"/>
              <a:gd name="connsiteX8" fmla="*/ 411685 w 3152219"/>
              <a:gd name="connsiteY8" fmla="*/ 1502871 h 2132573"/>
              <a:gd name="connsiteX9" fmla="*/ 0 w 3152219"/>
              <a:gd name="connsiteY9" fmla="*/ 624537 h 2132573"/>
              <a:gd name="connsiteX10" fmla="*/ 0 w 3152219"/>
              <a:gd name="connsiteY10" fmla="*/ 400508 h 2132573"/>
              <a:gd name="connsiteX11" fmla="*/ 0 w 3152219"/>
              <a:gd name="connsiteY11" fmla="*/ 106689 h 2132573"/>
              <a:gd name="connsiteX12" fmla="*/ 4650 w 3152219"/>
              <a:gd name="connsiteY12" fmla="*/ 4649 h 2132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152219" h="2132573">
                <a:moveTo>
                  <a:pt x="3152219" y="0"/>
                </a:moveTo>
                <a:lnTo>
                  <a:pt x="3152219" y="106689"/>
                </a:lnTo>
                <a:lnTo>
                  <a:pt x="3152219" y="400508"/>
                </a:lnTo>
                <a:lnTo>
                  <a:pt x="3152219" y="624537"/>
                </a:lnTo>
                <a:cubicBezTo>
                  <a:pt x="3152219" y="1077994"/>
                  <a:pt x="3023568" y="1304963"/>
                  <a:pt x="2740534" y="1502871"/>
                </a:cubicBezTo>
                <a:cubicBezTo>
                  <a:pt x="2446186" y="1673405"/>
                  <a:pt x="2059826" y="1746387"/>
                  <a:pt x="1716965" y="2011342"/>
                </a:cubicBezTo>
                <a:lnTo>
                  <a:pt x="1573526" y="2132573"/>
                </a:lnTo>
                <a:lnTo>
                  <a:pt x="1435253" y="2011342"/>
                </a:lnTo>
                <a:cubicBezTo>
                  <a:pt x="1092391" y="1746387"/>
                  <a:pt x="706031" y="1673405"/>
                  <a:pt x="411685" y="1502871"/>
                </a:cubicBezTo>
                <a:cubicBezTo>
                  <a:pt x="128650" y="1304963"/>
                  <a:pt x="0" y="1077994"/>
                  <a:pt x="0" y="624537"/>
                </a:cubicBezTo>
                <a:lnTo>
                  <a:pt x="0" y="400508"/>
                </a:lnTo>
                <a:lnTo>
                  <a:pt x="0" y="106689"/>
                </a:lnTo>
                <a:cubicBezTo>
                  <a:pt x="0" y="71126"/>
                  <a:pt x="4650" y="4649"/>
                  <a:pt x="4650" y="4649"/>
                </a:cubicBezTo>
              </a:path>
            </a:pathLst>
          </a:custGeom>
          <a:noFill/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239DBA70-EE2C-4FFF-9388-FAA5A320301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552100" y="4859200"/>
            <a:ext cx="3047936" cy="1998800"/>
          </a:xfrm>
          <a:custGeom>
            <a:avLst/>
            <a:gdLst>
              <a:gd name="connsiteX0" fmla="*/ 1526466 w 3047936"/>
              <a:gd name="connsiteY0" fmla="*/ 0 h 1998800"/>
              <a:gd name="connsiteX1" fmla="*/ 1660166 w 3047936"/>
              <a:gd name="connsiteY1" fmla="*/ 117220 h 1998800"/>
              <a:gd name="connsiteX2" fmla="*/ 2649871 w 3047936"/>
              <a:gd name="connsiteY2" fmla="*/ 608871 h 1998800"/>
              <a:gd name="connsiteX3" fmla="*/ 3047936 w 3047936"/>
              <a:gd name="connsiteY3" fmla="*/ 1458146 h 1998800"/>
              <a:gd name="connsiteX4" fmla="*/ 3047936 w 3047936"/>
              <a:gd name="connsiteY4" fmla="*/ 1588054 h 1998800"/>
              <a:gd name="connsiteX5" fmla="*/ 3047936 w 3047936"/>
              <a:gd name="connsiteY5" fmla="*/ 1958864 h 1998800"/>
              <a:gd name="connsiteX6" fmla="*/ 3047936 w 3047936"/>
              <a:gd name="connsiteY6" fmla="*/ 1998800 h 1998800"/>
              <a:gd name="connsiteX7" fmla="*/ 0 w 3047936"/>
              <a:gd name="connsiteY7" fmla="*/ 1998800 h 1998800"/>
              <a:gd name="connsiteX8" fmla="*/ 0 w 3047936"/>
              <a:gd name="connsiteY8" fmla="*/ 1958864 h 1998800"/>
              <a:gd name="connsiteX9" fmla="*/ 0 w 3047936"/>
              <a:gd name="connsiteY9" fmla="*/ 1588054 h 1998800"/>
              <a:gd name="connsiteX10" fmla="*/ 0 w 3047936"/>
              <a:gd name="connsiteY10" fmla="*/ 1458146 h 1998800"/>
              <a:gd name="connsiteX11" fmla="*/ 398066 w 3047936"/>
              <a:gd name="connsiteY11" fmla="*/ 608871 h 1998800"/>
              <a:gd name="connsiteX12" fmla="*/ 1387773 w 3047936"/>
              <a:gd name="connsiteY12" fmla="*/ 117220 h 199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047936" h="1998800">
                <a:moveTo>
                  <a:pt x="1526466" y="0"/>
                </a:moveTo>
                <a:lnTo>
                  <a:pt x="1660166" y="117220"/>
                </a:lnTo>
                <a:cubicBezTo>
                  <a:pt x="1991684" y="373411"/>
                  <a:pt x="2365262" y="443978"/>
                  <a:pt x="2649871" y="608871"/>
                </a:cubicBezTo>
                <a:cubicBezTo>
                  <a:pt x="2923543" y="800231"/>
                  <a:pt x="3047936" y="1019692"/>
                  <a:pt x="3047936" y="1458146"/>
                </a:cubicBezTo>
                <a:lnTo>
                  <a:pt x="3047936" y="1588054"/>
                </a:lnTo>
                <a:lnTo>
                  <a:pt x="3047936" y="1958864"/>
                </a:lnTo>
                <a:lnTo>
                  <a:pt x="3047936" y="1998800"/>
                </a:lnTo>
                <a:lnTo>
                  <a:pt x="0" y="1998800"/>
                </a:lnTo>
                <a:lnTo>
                  <a:pt x="0" y="1958864"/>
                </a:lnTo>
                <a:lnTo>
                  <a:pt x="0" y="1588054"/>
                </a:lnTo>
                <a:lnTo>
                  <a:pt x="0" y="1458146"/>
                </a:lnTo>
                <a:cubicBezTo>
                  <a:pt x="0" y="1019692"/>
                  <a:pt x="124395" y="800231"/>
                  <a:pt x="398066" y="608871"/>
                </a:cubicBezTo>
                <a:cubicBezTo>
                  <a:pt x="682676" y="443978"/>
                  <a:pt x="1056254" y="373411"/>
                  <a:pt x="1387773" y="117220"/>
                </a:cubicBezTo>
                <a:close/>
              </a:path>
            </a:pathLst>
          </a:custGeom>
          <a:solidFill>
            <a:schemeClr val="bg2">
              <a:lumMod val="75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7A9811F9-20B2-4BB6-A99A-7CF01D32ED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2499959" y="4788649"/>
            <a:ext cx="3152219" cy="2069351"/>
          </a:xfrm>
          <a:custGeom>
            <a:avLst/>
            <a:gdLst>
              <a:gd name="connsiteX0" fmla="*/ 1578693 w 3152219"/>
              <a:gd name="connsiteY0" fmla="*/ 0 h 2069351"/>
              <a:gd name="connsiteX1" fmla="*/ 1716967 w 3152219"/>
              <a:gd name="connsiteY1" fmla="*/ 121231 h 2069351"/>
              <a:gd name="connsiteX2" fmla="*/ 2740534 w 3152219"/>
              <a:gd name="connsiteY2" fmla="*/ 629703 h 2069351"/>
              <a:gd name="connsiteX3" fmla="*/ 3152219 w 3152219"/>
              <a:gd name="connsiteY3" fmla="*/ 1508036 h 2069351"/>
              <a:gd name="connsiteX4" fmla="*/ 3152219 w 3152219"/>
              <a:gd name="connsiteY4" fmla="*/ 1642389 h 2069351"/>
              <a:gd name="connsiteX5" fmla="*/ 3152219 w 3152219"/>
              <a:gd name="connsiteY5" fmla="*/ 2025885 h 2069351"/>
              <a:gd name="connsiteX6" fmla="*/ 3152219 w 3152219"/>
              <a:gd name="connsiteY6" fmla="*/ 2069351 h 2069351"/>
              <a:gd name="connsiteX7" fmla="*/ 0 w 3152219"/>
              <a:gd name="connsiteY7" fmla="*/ 2069351 h 2069351"/>
              <a:gd name="connsiteX8" fmla="*/ 0 w 3152219"/>
              <a:gd name="connsiteY8" fmla="*/ 2025885 h 2069351"/>
              <a:gd name="connsiteX9" fmla="*/ 0 w 3152219"/>
              <a:gd name="connsiteY9" fmla="*/ 1642389 h 2069351"/>
              <a:gd name="connsiteX10" fmla="*/ 0 w 3152219"/>
              <a:gd name="connsiteY10" fmla="*/ 1508036 h 2069351"/>
              <a:gd name="connsiteX11" fmla="*/ 411685 w 3152219"/>
              <a:gd name="connsiteY11" fmla="*/ 629703 h 2069351"/>
              <a:gd name="connsiteX12" fmla="*/ 1435255 w 3152219"/>
              <a:gd name="connsiteY12" fmla="*/ 121231 h 2069351"/>
              <a:gd name="connsiteX0" fmla="*/ 3152219 w 3243659"/>
              <a:gd name="connsiteY0" fmla="*/ 2069351 h 2160791"/>
              <a:gd name="connsiteX1" fmla="*/ 0 w 3243659"/>
              <a:gd name="connsiteY1" fmla="*/ 2069351 h 2160791"/>
              <a:gd name="connsiteX2" fmla="*/ 0 w 3243659"/>
              <a:gd name="connsiteY2" fmla="*/ 2025885 h 2160791"/>
              <a:gd name="connsiteX3" fmla="*/ 0 w 3243659"/>
              <a:gd name="connsiteY3" fmla="*/ 1642389 h 2160791"/>
              <a:gd name="connsiteX4" fmla="*/ 0 w 3243659"/>
              <a:gd name="connsiteY4" fmla="*/ 1508036 h 2160791"/>
              <a:gd name="connsiteX5" fmla="*/ 411685 w 3243659"/>
              <a:gd name="connsiteY5" fmla="*/ 629703 h 2160791"/>
              <a:gd name="connsiteX6" fmla="*/ 1435255 w 3243659"/>
              <a:gd name="connsiteY6" fmla="*/ 121231 h 2160791"/>
              <a:gd name="connsiteX7" fmla="*/ 1578693 w 3243659"/>
              <a:gd name="connsiteY7" fmla="*/ 0 h 2160791"/>
              <a:gd name="connsiteX8" fmla="*/ 1716967 w 3243659"/>
              <a:gd name="connsiteY8" fmla="*/ 121231 h 2160791"/>
              <a:gd name="connsiteX9" fmla="*/ 2740534 w 3243659"/>
              <a:gd name="connsiteY9" fmla="*/ 629703 h 2160791"/>
              <a:gd name="connsiteX10" fmla="*/ 3152219 w 3243659"/>
              <a:gd name="connsiteY10" fmla="*/ 1508036 h 2160791"/>
              <a:gd name="connsiteX11" fmla="*/ 3152219 w 3243659"/>
              <a:gd name="connsiteY11" fmla="*/ 1642389 h 2160791"/>
              <a:gd name="connsiteX12" fmla="*/ 3152219 w 3243659"/>
              <a:gd name="connsiteY12" fmla="*/ 2025885 h 2160791"/>
              <a:gd name="connsiteX13" fmla="*/ 3243659 w 3243659"/>
              <a:gd name="connsiteY13" fmla="*/ 2160791 h 2160791"/>
              <a:gd name="connsiteX0" fmla="*/ 0 w 3243659"/>
              <a:gd name="connsiteY0" fmla="*/ 2069351 h 2160791"/>
              <a:gd name="connsiteX1" fmla="*/ 0 w 3243659"/>
              <a:gd name="connsiteY1" fmla="*/ 2025885 h 2160791"/>
              <a:gd name="connsiteX2" fmla="*/ 0 w 3243659"/>
              <a:gd name="connsiteY2" fmla="*/ 1642389 h 2160791"/>
              <a:gd name="connsiteX3" fmla="*/ 0 w 3243659"/>
              <a:gd name="connsiteY3" fmla="*/ 1508036 h 2160791"/>
              <a:gd name="connsiteX4" fmla="*/ 411685 w 3243659"/>
              <a:gd name="connsiteY4" fmla="*/ 629703 h 2160791"/>
              <a:gd name="connsiteX5" fmla="*/ 1435255 w 3243659"/>
              <a:gd name="connsiteY5" fmla="*/ 121231 h 2160791"/>
              <a:gd name="connsiteX6" fmla="*/ 1578693 w 3243659"/>
              <a:gd name="connsiteY6" fmla="*/ 0 h 2160791"/>
              <a:gd name="connsiteX7" fmla="*/ 1716967 w 3243659"/>
              <a:gd name="connsiteY7" fmla="*/ 121231 h 2160791"/>
              <a:gd name="connsiteX8" fmla="*/ 2740534 w 3243659"/>
              <a:gd name="connsiteY8" fmla="*/ 629703 h 2160791"/>
              <a:gd name="connsiteX9" fmla="*/ 3152219 w 3243659"/>
              <a:gd name="connsiteY9" fmla="*/ 1508036 h 2160791"/>
              <a:gd name="connsiteX10" fmla="*/ 3152219 w 3243659"/>
              <a:gd name="connsiteY10" fmla="*/ 1642389 h 2160791"/>
              <a:gd name="connsiteX11" fmla="*/ 3152219 w 3243659"/>
              <a:gd name="connsiteY11" fmla="*/ 2025885 h 2160791"/>
              <a:gd name="connsiteX12" fmla="*/ 3243659 w 3243659"/>
              <a:gd name="connsiteY12" fmla="*/ 2160791 h 2160791"/>
              <a:gd name="connsiteX0" fmla="*/ 0 w 3152219"/>
              <a:gd name="connsiteY0" fmla="*/ 2069351 h 2069351"/>
              <a:gd name="connsiteX1" fmla="*/ 0 w 3152219"/>
              <a:gd name="connsiteY1" fmla="*/ 2025885 h 2069351"/>
              <a:gd name="connsiteX2" fmla="*/ 0 w 3152219"/>
              <a:gd name="connsiteY2" fmla="*/ 1642389 h 2069351"/>
              <a:gd name="connsiteX3" fmla="*/ 0 w 3152219"/>
              <a:gd name="connsiteY3" fmla="*/ 1508036 h 2069351"/>
              <a:gd name="connsiteX4" fmla="*/ 411685 w 3152219"/>
              <a:gd name="connsiteY4" fmla="*/ 629703 h 2069351"/>
              <a:gd name="connsiteX5" fmla="*/ 1435255 w 3152219"/>
              <a:gd name="connsiteY5" fmla="*/ 121231 h 2069351"/>
              <a:gd name="connsiteX6" fmla="*/ 1578693 w 3152219"/>
              <a:gd name="connsiteY6" fmla="*/ 0 h 2069351"/>
              <a:gd name="connsiteX7" fmla="*/ 1716967 w 3152219"/>
              <a:gd name="connsiteY7" fmla="*/ 121231 h 2069351"/>
              <a:gd name="connsiteX8" fmla="*/ 2740534 w 3152219"/>
              <a:gd name="connsiteY8" fmla="*/ 629703 h 2069351"/>
              <a:gd name="connsiteX9" fmla="*/ 3152219 w 3152219"/>
              <a:gd name="connsiteY9" fmla="*/ 1508036 h 2069351"/>
              <a:gd name="connsiteX10" fmla="*/ 3152219 w 3152219"/>
              <a:gd name="connsiteY10" fmla="*/ 1642389 h 2069351"/>
              <a:gd name="connsiteX11" fmla="*/ 3152219 w 3152219"/>
              <a:gd name="connsiteY11" fmla="*/ 2025885 h 2069351"/>
              <a:gd name="connsiteX0" fmla="*/ 0 w 3152219"/>
              <a:gd name="connsiteY0" fmla="*/ 2069351 h 2069351"/>
              <a:gd name="connsiteX1" fmla="*/ 0 w 3152219"/>
              <a:gd name="connsiteY1" fmla="*/ 2025885 h 2069351"/>
              <a:gd name="connsiteX2" fmla="*/ 0 w 3152219"/>
              <a:gd name="connsiteY2" fmla="*/ 1642389 h 2069351"/>
              <a:gd name="connsiteX3" fmla="*/ 0 w 3152219"/>
              <a:gd name="connsiteY3" fmla="*/ 1508036 h 2069351"/>
              <a:gd name="connsiteX4" fmla="*/ 411685 w 3152219"/>
              <a:gd name="connsiteY4" fmla="*/ 629703 h 2069351"/>
              <a:gd name="connsiteX5" fmla="*/ 1435255 w 3152219"/>
              <a:gd name="connsiteY5" fmla="*/ 121231 h 2069351"/>
              <a:gd name="connsiteX6" fmla="*/ 1578693 w 3152219"/>
              <a:gd name="connsiteY6" fmla="*/ 0 h 2069351"/>
              <a:gd name="connsiteX7" fmla="*/ 1716967 w 3152219"/>
              <a:gd name="connsiteY7" fmla="*/ 121231 h 2069351"/>
              <a:gd name="connsiteX8" fmla="*/ 2740534 w 3152219"/>
              <a:gd name="connsiteY8" fmla="*/ 629703 h 2069351"/>
              <a:gd name="connsiteX9" fmla="*/ 3152219 w 3152219"/>
              <a:gd name="connsiteY9" fmla="*/ 1508036 h 2069351"/>
              <a:gd name="connsiteX10" fmla="*/ 3152219 w 3152219"/>
              <a:gd name="connsiteY10" fmla="*/ 1642389 h 2069351"/>
              <a:gd name="connsiteX11" fmla="*/ 3152219 w 3152219"/>
              <a:gd name="connsiteY11" fmla="*/ 2063080 h 2069351"/>
              <a:gd name="connsiteX0" fmla="*/ 0 w 3152219"/>
              <a:gd name="connsiteY0" fmla="*/ 2069351 h 2069351"/>
              <a:gd name="connsiteX1" fmla="*/ 0 w 3152219"/>
              <a:gd name="connsiteY1" fmla="*/ 1642389 h 2069351"/>
              <a:gd name="connsiteX2" fmla="*/ 0 w 3152219"/>
              <a:gd name="connsiteY2" fmla="*/ 1508036 h 2069351"/>
              <a:gd name="connsiteX3" fmla="*/ 411685 w 3152219"/>
              <a:gd name="connsiteY3" fmla="*/ 629703 h 2069351"/>
              <a:gd name="connsiteX4" fmla="*/ 1435255 w 3152219"/>
              <a:gd name="connsiteY4" fmla="*/ 121231 h 2069351"/>
              <a:gd name="connsiteX5" fmla="*/ 1578693 w 3152219"/>
              <a:gd name="connsiteY5" fmla="*/ 0 h 2069351"/>
              <a:gd name="connsiteX6" fmla="*/ 1716967 w 3152219"/>
              <a:gd name="connsiteY6" fmla="*/ 121231 h 2069351"/>
              <a:gd name="connsiteX7" fmla="*/ 2740534 w 3152219"/>
              <a:gd name="connsiteY7" fmla="*/ 629703 h 2069351"/>
              <a:gd name="connsiteX8" fmla="*/ 3152219 w 3152219"/>
              <a:gd name="connsiteY8" fmla="*/ 1508036 h 2069351"/>
              <a:gd name="connsiteX9" fmla="*/ 3152219 w 3152219"/>
              <a:gd name="connsiteY9" fmla="*/ 1642389 h 2069351"/>
              <a:gd name="connsiteX10" fmla="*/ 3152219 w 3152219"/>
              <a:gd name="connsiteY10" fmla="*/ 2063080 h 2069351"/>
              <a:gd name="connsiteX0" fmla="*/ 0 w 3152219"/>
              <a:gd name="connsiteY0" fmla="*/ 2069351 h 2069351"/>
              <a:gd name="connsiteX1" fmla="*/ 0 w 3152219"/>
              <a:gd name="connsiteY1" fmla="*/ 1508036 h 2069351"/>
              <a:gd name="connsiteX2" fmla="*/ 411685 w 3152219"/>
              <a:gd name="connsiteY2" fmla="*/ 629703 h 2069351"/>
              <a:gd name="connsiteX3" fmla="*/ 1435255 w 3152219"/>
              <a:gd name="connsiteY3" fmla="*/ 121231 h 2069351"/>
              <a:gd name="connsiteX4" fmla="*/ 1578693 w 3152219"/>
              <a:gd name="connsiteY4" fmla="*/ 0 h 2069351"/>
              <a:gd name="connsiteX5" fmla="*/ 1716967 w 3152219"/>
              <a:gd name="connsiteY5" fmla="*/ 121231 h 2069351"/>
              <a:gd name="connsiteX6" fmla="*/ 2740534 w 3152219"/>
              <a:gd name="connsiteY6" fmla="*/ 629703 h 2069351"/>
              <a:gd name="connsiteX7" fmla="*/ 3152219 w 3152219"/>
              <a:gd name="connsiteY7" fmla="*/ 1508036 h 2069351"/>
              <a:gd name="connsiteX8" fmla="*/ 3152219 w 3152219"/>
              <a:gd name="connsiteY8" fmla="*/ 1642389 h 2069351"/>
              <a:gd name="connsiteX9" fmla="*/ 3152219 w 3152219"/>
              <a:gd name="connsiteY9" fmla="*/ 2063080 h 2069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52219" h="2069351">
                <a:moveTo>
                  <a:pt x="0" y="2069351"/>
                </a:moveTo>
                <a:lnTo>
                  <a:pt x="0" y="1508036"/>
                </a:lnTo>
                <a:cubicBezTo>
                  <a:pt x="0" y="1054580"/>
                  <a:pt x="128651" y="827611"/>
                  <a:pt x="411685" y="629703"/>
                </a:cubicBezTo>
                <a:cubicBezTo>
                  <a:pt x="706033" y="459168"/>
                  <a:pt x="1092393" y="386187"/>
                  <a:pt x="1435255" y="121231"/>
                </a:cubicBezTo>
                <a:lnTo>
                  <a:pt x="1578693" y="0"/>
                </a:lnTo>
                <a:lnTo>
                  <a:pt x="1716967" y="121231"/>
                </a:lnTo>
                <a:cubicBezTo>
                  <a:pt x="2059828" y="386187"/>
                  <a:pt x="2446188" y="459168"/>
                  <a:pt x="2740534" y="629703"/>
                </a:cubicBezTo>
                <a:cubicBezTo>
                  <a:pt x="3023570" y="827611"/>
                  <a:pt x="3152219" y="1054580"/>
                  <a:pt x="3152219" y="1508036"/>
                </a:cubicBezTo>
                <a:lnTo>
                  <a:pt x="3152219" y="1642389"/>
                </a:lnTo>
                <a:lnTo>
                  <a:pt x="3152219" y="2063080"/>
                </a:lnTo>
              </a:path>
            </a:pathLst>
          </a:custGeom>
          <a:noFill/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1F72CB4B-A086-E546-83B0-DD8F40789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D66EC25-0121-2344-3767-E1D549B89C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81" y="1179902"/>
            <a:ext cx="5247208" cy="378641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360363" algn="just"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Сок «Агуша»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слева результат «до».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справа результат «после».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На 2 мл сока понадобилось 0,4 мл индикатора. </a:t>
            </a:r>
          </a:p>
          <a:p>
            <a:pPr marL="0" indent="360363" algn="just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Содержание Витамина С – 1,76 мг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9151340-7EF2-0647-A719-394EFC3A18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1874484"/>
            <a:ext cx="0" cy="3394558"/>
          </a:xfrm>
          <a:prstGeom prst="line">
            <a:avLst/>
          </a:prstGeom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 descr="Изображение выглядит как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4ADC2B32-1C4D-F756-153A-068107E84A5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65461" y="1425436"/>
            <a:ext cx="5438022" cy="39927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49645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DB15CB0-696B-C55A-63FF-4DAF011F4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6216" y="413247"/>
            <a:ext cx="9076329" cy="1064277"/>
          </a:xfrm>
        </p:spPr>
        <p:txBody>
          <a:bodyPr/>
          <a:lstStyle/>
          <a:p>
            <a:pPr algn="ctr"/>
            <a:r>
              <a:rPr lang="ru-RU" dirty="0">
                <a:latin typeface="Tahoma" pitchFamily="34" charset="0"/>
                <a:ea typeface="Tahoma" pitchFamily="34" charset="0"/>
                <a:cs typeface="Tahoma" pitchFamily="34" charset="0"/>
              </a:rPr>
              <a:t>Выводы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="" xmlns:a16="http://schemas.microsoft.com/office/drawing/2014/main" id="{4DFC13CB-DE4A-F934-560A-C282495EC35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91863250"/>
              </p:ext>
            </p:extLst>
          </p:nvPr>
        </p:nvGraphicFramePr>
        <p:xfrm>
          <a:off x="1556216" y="1601276"/>
          <a:ext cx="9076329" cy="45559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748727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="" xmlns:a16="http://schemas.microsoft.com/office/drawing/2014/main" id="{7B49DDE3-D095-6B49-8468-C97AFBEC57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52AC10F-E893-3528-0EF2-FEA0F51135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629" y="384493"/>
            <a:ext cx="5280912" cy="1507397"/>
          </a:xfrm>
        </p:spPr>
        <p:txBody>
          <a:bodyPr anchor="ctr">
            <a:normAutofit/>
          </a:bodyPr>
          <a:lstStyle/>
          <a:p>
            <a:r>
              <a:rPr lang="ru-RU" b="1" dirty="0">
                <a:latin typeface="Times New Roman"/>
                <a:cs typeface="Times New Roman"/>
              </a:rPr>
              <a:t>Витамин С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78ABE0E3-3EDA-0BD8-18F2-CA1E2670B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8658" y="1708989"/>
            <a:ext cx="6201062" cy="458470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539750" algn="just"/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Витамин С (аскорбиновая кислота) впервые был получен в 1928 году из лимонного сока. Витамин C является водорастворимым витамином. Организм человека не способен его синтезировать или накапливать, поэтому важно включать в рацион фрукты и овощи с высоким содержанием витамина C или принимать его в качестве пищевой добавки.</a:t>
            </a:r>
            <a:endParaRPr lang="ru-RU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Рисунок 4" descr="Изображение выглядит как фрукт, кукуруза, упорядочено&#10;&#10;Автоматически созданное описание">
            <a:extLst>
              <a:ext uri="{FF2B5EF4-FFF2-40B4-BE49-F238E27FC236}">
                <a16:creationId xmlns="" xmlns:a16="http://schemas.microsoft.com/office/drawing/2014/main" id="{653DC8A5-5899-81F2-24DD-C388AD9D8B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23777" r="26520" b="-1"/>
          <a:stretch/>
        </p:blipFill>
        <p:spPr>
          <a:xfrm>
            <a:off x="7108215" y="805232"/>
            <a:ext cx="3876811" cy="5245563"/>
          </a:xfrm>
          <a:custGeom>
            <a:avLst/>
            <a:gdLst/>
            <a:ahLst/>
            <a:cxnLst/>
            <a:rect l="l" t="t" r="r" b="b"/>
            <a:pathLst>
              <a:path w="3876811" h="5245563">
                <a:moveTo>
                  <a:pt x="1941583" y="0"/>
                </a:moveTo>
                <a:lnTo>
                  <a:pt x="2111641" y="149097"/>
                </a:lnTo>
                <a:cubicBezTo>
                  <a:pt x="2533315" y="474958"/>
                  <a:pt x="3008487" y="564716"/>
                  <a:pt x="3370493" y="774451"/>
                </a:cubicBezTo>
                <a:cubicBezTo>
                  <a:pt x="3718590" y="1017851"/>
                  <a:pt x="3876811" y="1296993"/>
                  <a:pt x="3876811" y="1854684"/>
                </a:cubicBezTo>
                <a:lnTo>
                  <a:pt x="3876811" y="2019920"/>
                </a:lnTo>
                <a:lnTo>
                  <a:pt x="3876811" y="2491569"/>
                </a:lnTo>
                <a:lnTo>
                  <a:pt x="3876811" y="2753995"/>
                </a:lnTo>
                <a:lnTo>
                  <a:pt x="3876811" y="3115353"/>
                </a:lnTo>
                <a:lnTo>
                  <a:pt x="3876811" y="3390879"/>
                </a:lnTo>
                <a:cubicBezTo>
                  <a:pt x="3876811" y="3948571"/>
                  <a:pt x="3718588" y="4227713"/>
                  <a:pt x="3370493" y="4471114"/>
                </a:cubicBezTo>
                <a:cubicBezTo>
                  <a:pt x="3008484" y="4680847"/>
                  <a:pt x="2533312" y="4770605"/>
                  <a:pt x="2111639" y="5096465"/>
                </a:cubicBezTo>
                <a:lnTo>
                  <a:pt x="1935228" y="5245563"/>
                </a:lnTo>
                <a:lnTo>
                  <a:pt x="1765171" y="5096465"/>
                </a:lnTo>
                <a:cubicBezTo>
                  <a:pt x="1343496" y="4770605"/>
                  <a:pt x="868325" y="4680847"/>
                  <a:pt x="506317" y="4471114"/>
                </a:cubicBezTo>
                <a:cubicBezTo>
                  <a:pt x="158223" y="4227713"/>
                  <a:pt x="0" y="3948571"/>
                  <a:pt x="0" y="3390879"/>
                </a:cubicBezTo>
                <a:lnTo>
                  <a:pt x="0" y="3115353"/>
                </a:lnTo>
                <a:lnTo>
                  <a:pt x="0" y="2753995"/>
                </a:lnTo>
                <a:lnTo>
                  <a:pt x="0" y="2491569"/>
                </a:lnTo>
                <a:lnTo>
                  <a:pt x="0" y="2019920"/>
                </a:lnTo>
                <a:lnTo>
                  <a:pt x="0" y="1854684"/>
                </a:lnTo>
                <a:cubicBezTo>
                  <a:pt x="0" y="1296993"/>
                  <a:pt x="158224" y="1017851"/>
                  <a:pt x="506318" y="774451"/>
                </a:cubicBezTo>
                <a:cubicBezTo>
                  <a:pt x="868327" y="564716"/>
                  <a:pt x="1343498" y="474958"/>
                  <a:pt x="1765173" y="149097"/>
                </a:cubicBezTo>
                <a:close/>
              </a:path>
            </a:pathLst>
          </a:custGeom>
        </p:spPr>
      </p:pic>
      <p:sp>
        <p:nvSpPr>
          <p:cNvPr id="14" name="Freeform: Shape 10">
            <a:extLst>
              <a:ext uri="{FF2B5EF4-FFF2-40B4-BE49-F238E27FC236}">
                <a16:creationId xmlns="" xmlns:a16="http://schemas.microsoft.com/office/drawing/2014/main" id="{C3CA578B-5FA2-42B3-85A7-E78AFE06B44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7039448" y="720724"/>
            <a:ext cx="4014345" cy="5414576"/>
          </a:xfrm>
          <a:custGeom>
            <a:avLst/>
            <a:gdLst>
              <a:gd name="connsiteX0" fmla="*/ 2144960 w 4282900"/>
              <a:gd name="connsiteY0" fmla="*/ 0 h 5795027"/>
              <a:gd name="connsiteX1" fmla="*/ 2332832 w 4282900"/>
              <a:gd name="connsiteY1" fmla="*/ 164715 h 5795027"/>
              <a:gd name="connsiteX2" fmla="*/ 3723546 w 4282900"/>
              <a:gd name="connsiteY2" fmla="*/ 855573 h 5795027"/>
              <a:gd name="connsiteX3" fmla="*/ 4282900 w 4282900"/>
              <a:gd name="connsiteY3" fmla="*/ 2048959 h 5795027"/>
              <a:gd name="connsiteX4" fmla="*/ 4282900 w 4282900"/>
              <a:gd name="connsiteY4" fmla="*/ 2231503 h 5795027"/>
              <a:gd name="connsiteX5" fmla="*/ 4282900 w 4282900"/>
              <a:gd name="connsiteY5" fmla="*/ 2752557 h 5795027"/>
              <a:gd name="connsiteX6" fmla="*/ 4282900 w 4282900"/>
              <a:gd name="connsiteY6" fmla="*/ 3042471 h 5795027"/>
              <a:gd name="connsiteX7" fmla="*/ 4282900 w 4282900"/>
              <a:gd name="connsiteY7" fmla="*/ 3441681 h 5795027"/>
              <a:gd name="connsiteX8" fmla="*/ 4282900 w 4282900"/>
              <a:gd name="connsiteY8" fmla="*/ 3746068 h 5795027"/>
              <a:gd name="connsiteX9" fmla="*/ 3723546 w 4282900"/>
              <a:gd name="connsiteY9" fmla="*/ 4939455 h 5795027"/>
              <a:gd name="connsiteX10" fmla="*/ 2332829 w 4282900"/>
              <a:gd name="connsiteY10" fmla="*/ 5630311 h 5795027"/>
              <a:gd name="connsiteX11" fmla="*/ 2137940 w 4282900"/>
              <a:gd name="connsiteY11" fmla="*/ 5795027 h 5795027"/>
              <a:gd name="connsiteX12" fmla="*/ 1950069 w 4282900"/>
              <a:gd name="connsiteY12" fmla="*/ 5630311 h 5795027"/>
              <a:gd name="connsiteX13" fmla="*/ 559353 w 4282900"/>
              <a:gd name="connsiteY13" fmla="*/ 4939455 h 5795027"/>
              <a:gd name="connsiteX14" fmla="*/ 0 w 4282900"/>
              <a:gd name="connsiteY14" fmla="*/ 3746068 h 5795027"/>
              <a:gd name="connsiteX15" fmla="*/ 0 w 4282900"/>
              <a:gd name="connsiteY15" fmla="*/ 3441681 h 5795027"/>
              <a:gd name="connsiteX16" fmla="*/ 0 w 4282900"/>
              <a:gd name="connsiteY16" fmla="*/ 3042471 h 5795027"/>
              <a:gd name="connsiteX17" fmla="*/ 0 w 4282900"/>
              <a:gd name="connsiteY17" fmla="*/ 2752557 h 5795027"/>
              <a:gd name="connsiteX18" fmla="*/ 0 w 4282900"/>
              <a:gd name="connsiteY18" fmla="*/ 2231503 h 5795027"/>
              <a:gd name="connsiteX19" fmla="*/ 0 w 4282900"/>
              <a:gd name="connsiteY19" fmla="*/ 2048959 h 5795027"/>
              <a:gd name="connsiteX20" fmla="*/ 559354 w 4282900"/>
              <a:gd name="connsiteY20" fmla="*/ 855573 h 5795027"/>
              <a:gd name="connsiteX21" fmla="*/ 1950071 w 4282900"/>
              <a:gd name="connsiteY21" fmla="*/ 164715 h 5795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282900" h="5795027">
                <a:moveTo>
                  <a:pt x="2144960" y="0"/>
                </a:moveTo>
                <a:lnTo>
                  <a:pt x="2332832" y="164715"/>
                </a:lnTo>
                <a:cubicBezTo>
                  <a:pt x="2798675" y="524709"/>
                  <a:pt x="3323620" y="623869"/>
                  <a:pt x="3723546" y="855573"/>
                </a:cubicBezTo>
                <a:cubicBezTo>
                  <a:pt x="4108105" y="1124469"/>
                  <a:pt x="4282900" y="1432851"/>
                  <a:pt x="4282900" y="2048959"/>
                </a:cubicBezTo>
                <a:lnTo>
                  <a:pt x="4282900" y="2231503"/>
                </a:lnTo>
                <a:lnTo>
                  <a:pt x="4282900" y="2752557"/>
                </a:lnTo>
                <a:lnTo>
                  <a:pt x="4282900" y="3042471"/>
                </a:lnTo>
                <a:lnTo>
                  <a:pt x="4282900" y="3441681"/>
                </a:lnTo>
                <a:lnTo>
                  <a:pt x="4282900" y="3746068"/>
                </a:lnTo>
                <a:cubicBezTo>
                  <a:pt x="4282900" y="4362177"/>
                  <a:pt x="4108103" y="4670559"/>
                  <a:pt x="3723546" y="4939455"/>
                </a:cubicBezTo>
                <a:cubicBezTo>
                  <a:pt x="3323617" y="5171158"/>
                  <a:pt x="2798672" y="5270318"/>
                  <a:pt x="2332829" y="5630311"/>
                </a:cubicBezTo>
                <a:lnTo>
                  <a:pt x="2137940" y="5795027"/>
                </a:lnTo>
                <a:lnTo>
                  <a:pt x="1950069" y="5630311"/>
                </a:lnTo>
                <a:cubicBezTo>
                  <a:pt x="1484225" y="5270318"/>
                  <a:pt x="959280" y="5171158"/>
                  <a:pt x="559353" y="4939455"/>
                </a:cubicBezTo>
                <a:cubicBezTo>
                  <a:pt x="174796" y="4670559"/>
                  <a:pt x="0" y="4362177"/>
                  <a:pt x="0" y="3746068"/>
                </a:cubicBezTo>
                <a:lnTo>
                  <a:pt x="0" y="3441681"/>
                </a:lnTo>
                <a:lnTo>
                  <a:pt x="0" y="3042471"/>
                </a:lnTo>
                <a:lnTo>
                  <a:pt x="0" y="2752557"/>
                </a:lnTo>
                <a:lnTo>
                  <a:pt x="0" y="2231503"/>
                </a:lnTo>
                <a:lnTo>
                  <a:pt x="0" y="2048959"/>
                </a:lnTo>
                <a:cubicBezTo>
                  <a:pt x="0" y="1432851"/>
                  <a:pt x="174797" y="1124469"/>
                  <a:pt x="559354" y="855573"/>
                </a:cubicBezTo>
                <a:cubicBezTo>
                  <a:pt x="959283" y="623869"/>
                  <a:pt x="1484227" y="524709"/>
                  <a:pt x="1950071" y="164715"/>
                </a:cubicBezTo>
                <a:close/>
              </a:path>
            </a:pathLst>
          </a:custGeom>
          <a:noFill/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33427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8">
            <a:extLst>
              <a:ext uri="{FF2B5EF4-FFF2-40B4-BE49-F238E27FC236}">
                <a16:creationId xmlns="" xmlns:a16="http://schemas.microsoft.com/office/drawing/2014/main" id="{E7C80B9C-CCB9-42D2-B7D6-BDA09F3EA8E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03A97D54-088A-ED8F-0AE5-5735ECCE1B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b="10000"/>
          <a:stretch/>
        </p:blipFill>
        <p:spPr>
          <a:xfrm>
            <a:off x="-129395" y="-129386"/>
            <a:ext cx="12321395" cy="6987386"/>
          </a:xfrm>
          <a:prstGeom prst="rect">
            <a:avLst/>
          </a:prstGeom>
        </p:spPr>
      </p:pic>
      <p:sp>
        <p:nvSpPr>
          <p:cNvPr id="20" name="Rectangle 10">
            <a:extLst>
              <a:ext uri="{FF2B5EF4-FFF2-40B4-BE49-F238E27FC236}">
                <a16:creationId xmlns="" xmlns:a16="http://schemas.microsoft.com/office/drawing/2014/main" id="{488A89DC-5202-3042-84C5-A3E7FC12974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142504" y="133734"/>
            <a:ext cx="11922826" cy="6590532"/>
          </a:xfrm>
          <a:prstGeom prst="rect">
            <a:avLst/>
          </a:prstGeom>
          <a:noFill/>
          <a:ln w="25400" cap="rnd">
            <a:solidFill>
              <a:schemeClr val="bg2">
                <a:lumMod val="75000"/>
                <a:alpha val="8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6930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="" xmlns:a16="http://schemas.microsoft.com/office/drawing/2014/main" id="{1F72CB4B-A086-E546-83B0-DD8F40789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D8DF064-021B-BC69-1B80-7242124B0E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988" y="284294"/>
            <a:ext cx="3881360" cy="1507398"/>
          </a:xfrm>
        </p:spPr>
        <p:txBody>
          <a:bodyPr anchor="ctr">
            <a:normAutofit/>
          </a:bodyPr>
          <a:lstStyle/>
          <a:p>
            <a:pPr algn="ctr"/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Материалы и метод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693289C-1A50-8FC5-FAE3-A36D357C7B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615" y="1795253"/>
            <a:ext cx="5865433" cy="470656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360363" algn="just">
              <a:lnSpc>
                <a:spcPct val="100000"/>
              </a:lnSpc>
            </a:pP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С помощью пробирки отмерили 2 мл сока, добавили в коническую колбу. К содержимому колбу прилили 2 мл раствора соляной кислоты и титровали раствором 2,6-дихлорфенолиндофенола до появления розовой окраски, сохраняющейся в течении 30 сек. </a:t>
            </a:r>
          </a:p>
          <a:p>
            <a:pPr marL="0" indent="360363" algn="just">
              <a:lnSpc>
                <a:spcPct val="100000"/>
              </a:lnSpc>
            </a:pPr>
            <a:r>
              <a:rPr lang="ru-RU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1 мл 0,0005 моль/л раствора 2,6-дихлорфенолиндофенола соответствует 0,088 мг аскорбиновой кислоты. 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49151340-7EF2-0647-A719-394EFC3A18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1874484"/>
            <a:ext cx="0" cy="3394558"/>
          </a:xfrm>
          <a:prstGeom prst="line">
            <a:avLst/>
          </a:prstGeom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5" descr="Изображение выглядит как бутылка, внутренний, загроможденн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3C86A0A1-9446-B63F-CE8D-F8B27D84669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2933" y="1510152"/>
            <a:ext cx="5452400" cy="41108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124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1F72CB4B-A086-E546-83B0-DD8F40789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5D42B2A-E63E-C912-1458-88338B798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479" y="269917"/>
            <a:ext cx="4470832" cy="1507398"/>
          </a:xfrm>
        </p:spPr>
        <p:txBody>
          <a:bodyPr anchor="ctr">
            <a:normAutofit/>
          </a:bodyPr>
          <a:lstStyle/>
          <a:p>
            <a:pPr algn="ctr"/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Результаты исследования</a:t>
            </a:r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8D7E8C3-09E4-82C0-C9B3-289CE0EC65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00" y="1953405"/>
            <a:ext cx="5261584" cy="390143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360363" algn="just"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Сок «Любимый»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слева результат «до».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справа результат «после».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На 2 мл сока понадобилось 0,3 мл индикатора.</a:t>
            </a:r>
          </a:p>
          <a:p>
            <a:pPr marL="0" indent="360363" algn="just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 Содержание Витамина С – 1,32 мг. 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9151340-7EF2-0647-A719-394EFC3A18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1874484"/>
            <a:ext cx="0" cy="3394558"/>
          </a:xfrm>
          <a:prstGeom prst="line">
            <a:avLst/>
          </a:prstGeom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 descr="Изображение выглядит как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0F74A1EB-BDE2-E359-72CC-75477D8CCC8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4820" y="1501699"/>
            <a:ext cx="5452400" cy="43290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72265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1F72CB4B-A086-E546-83B0-DD8F40789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B59E149-B0DA-5BAB-0CE9-38B5F5771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539" y="1343891"/>
            <a:ext cx="5261584" cy="4209021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360363" algn="just"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Сок «Волжский посад»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слева результат «до».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справа результат «после».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На 2 мл сока понадобилось 0,3 мл индикатора. </a:t>
            </a:r>
          </a:p>
          <a:p>
            <a:pPr marL="0" indent="360363" algn="just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Содержание Витамина С – 1,32 мг 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9151340-7EF2-0647-A719-394EFC3A18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1874484"/>
            <a:ext cx="0" cy="3394558"/>
          </a:xfrm>
          <a:prstGeom prst="line">
            <a:avLst/>
          </a:prstGeom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 descr="Изображение выглядит как человек, внутренний, пить&#10;&#10;Автоматически созданное описание">
            <a:extLst>
              <a:ext uri="{FF2B5EF4-FFF2-40B4-BE49-F238E27FC236}">
                <a16:creationId xmlns="" xmlns:a16="http://schemas.microsoft.com/office/drawing/2014/main" id="{98DC621A-B907-B3BC-3F97-D8B02326C0F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94216" y="1261089"/>
            <a:ext cx="5509909" cy="43358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98669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1F72CB4B-A086-E546-83B0-DD8F40789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EDA40C66-816C-0DF2-0AB2-21336E04F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407" y="1478951"/>
            <a:ext cx="5358375" cy="4520067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360363" algn="just"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Сок «Сады </a:t>
            </a:r>
            <a:r>
              <a:rPr lang="ru-RU" sz="28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Придонья</a:t>
            </a: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слева результат «до»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справа результат «после»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На 2 мл сока понадобилось 0,2 мл индикатора. </a:t>
            </a:r>
          </a:p>
          <a:p>
            <a:pPr marL="0" indent="360363" algn="just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Содержание Витамина С – 0,88 мг</a:t>
            </a:r>
            <a:endParaRPr lang="ru-RU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9151340-7EF2-0647-A719-394EFC3A18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1874484"/>
            <a:ext cx="0" cy="3394558"/>
          </a:xfrm>
          <a:prstGeom prst="line">
            <a:avLst/>
          </a:prstGeom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DEE4724B-D1B8-6769-BCA7-5A04981AF5F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2934" y="1320990"/>
            <a:ext cx="5725569" cy="423039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96366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1F72CB4B-A086-E546-83B0-DD8F40789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D012B0C-26E1-9545-83AD-6A2F5E8CD6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0539" y="1136073"/>
            <a:ext cx="5362226" cy="408616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360363" algn="just"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Сок «Дары Кубани»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слева результат «до».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справа результат «после».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На 2 мл сока понадобилось 0,3 мл индикатора. </a:t>
            </a:r>
          </a:p>
          <a:p>
            <a:pPr marL="0" indent="360363" algn="just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Содержание Витамина С – 1,32 мг. 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9151340-7EF2-0647-A719-394EFC3A18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1874484"/>
            <a:ext cx="0" cy="3394558"/>
          </a:xfrm>
          <a:prstGeom prst="line">
            <a:avLst/>
          </a:prstGeom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 descr="Изображение выглядит как текст, стена, внутренний&#10;&#10;Автоматически созданное описание">
            <a:extLst>
              <a:ext uri="{FF2B5EF4-FFF2-40B4-BE49-F238E27FC236}">
                <a16:creationId xmlns="" xmlns:a16="http://schemas.microsoft.com/office/drawing/2014/main" id="{5E8419BB-46C9-61EA-E03C-F4E3B409C17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64820" y="1301697"/>
            <a:ext cx="5581796" cy="43552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3964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="" xmlns:a16="http://schemas.microsoft.com/office/drawing/2014/main" id="{1F72CB4B-A086-E546-83B0-DD8F407892A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6668EEA-B79C-3D40-E36C-9FAB16A169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4917" y="1219200"/>
            <a:ext cx="5232830" cy="406054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360363" algn="just">
              <a:buNone/>
            </a:pPr>
            <a:r>
              <a:rPr lang="ru-RU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Сок «Бабушкино лукошко»</a:t>
            </a: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слева результат «до».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В пробирке справа результат «после». </a:t>
            </a:r>
          </a:p>
          <a:p>
            <a:pPr marL="0" indent="360363" algn="just"/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На 2 мл сока понадобилось 0,4 мл индикатора. </a:t>
            </a:r>
          </a:p>
          <a:p>
            <a:pPr marL="0" indent="360363" algn="just">
              <a:buNone/>
            </a:pPr>
            <a:r>
              <a:rPr lang="ru-RU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Содержание Витамина С – 1,76 мг.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49151340-7EF2-0647-A719-394EFC3A180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1874484"/>
            <a:ext cx="0" cy="3394558"/>
          </a:xfrm>
          <a:prstGeom prst="line">
            <a:avLst/>
          </a:prstGeom>
          <a:ln w="25400" cap="rnd">
            <a:solidFill>
              <a:schemeClr val="bg2">
                <a:lumMod val="75000"/>
                <a:alpha val="65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4" descr="Изображение выглядит как внутренний, пластмассовый&#10;&#10;Автоматически созданное описание">
            <a:extLst>
              <a:ext uri="{FF2B5EF4-FFF2-40B4-BE49-F238E27FC236}">
                <a16:creationId xmlns="" xmlns:a16="http://schemas.microsoft.com/office/drawing/2014/main" id="{6FE1B040-B612-74FA-C8CD-3F2D0C5A49F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2934" y="1361024"/>
            <a:ext cx="5682437" cy="413595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2406953"/>
      </p:ext>
    </p:extLst>
  </p:cSld>
  <p:clrMapOvr>
    <a:masterClrMapping/>
  </p:clrMapOvr>
</p:sld>
</file>

<file path=ppt/theme/theme1.xml><?xml version="1.0" encoding="utf-8"?>
<a:theme xmlns:a="http://schemas.openxmlformats.org/drawingml/2006/main" name="MarrakeshVTI">
  <a:themeElements>
    <a:clrScheme name="Marrakesh">
      <a:dk1>
        <a:srgbClr val="000000"/>
      </a:dk1>
      <a:lt1>
        <a:srgbClr val="FFFFFF"/>
      </a:lt1>
      <a:dk2>
        <a:srgbClr val="431C30"/>
      </a:dk2>
      <a:lt2>
        <a:srgbClr val="F3F0EF"/>
      </a:lt2>
      <a:accent1>
        <a:srgbClr val="B35B55"/>
      </a:accent1>
      <a:accent2>
        <a:srgbClr val="CF7E6C"/>
      </a:accent2>
      <a:accent3>
        <a:srgbClr val="CA8F58"/>
      </a:accent3>
      <a:accent4>
        <a:srgbClr val="A97C54"/>
      </a:accent4>
      <a:accent5>
        <a:srgbClr val="917E45"/>
      </a:accent5>
      <a:accent6>
        <a:srgbClr val="647576"/>
      </a:accent6>
      <a:hlink>
        <a:srgbClr val="A25872"/>
      </a:hlink>
      <a:folHlink>
        <a:srgbClr val="667A7E"/>
      </a:folHlink>
    </a:clrScheme>
    <a:fontScheme name="Goudy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arrakeshVTI" id="{DCD97A9B-DAE4-42FA-B2F9-0A5C34F43D6C}" vid="{A7163F41-974B-4A88-831F-D9DFFFE40C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174</Words>
  <Application>Microsoft Office PowerPoint</Application>
  <PresentationFormat>Произвольный</PresentationFormat>
  <Paragraphs>45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MarrakeshVTI</vt:lpstr>
      <vt:lpstr>Есть ли витамин С в яблочном соке</vt:lpstr>
      <vt:lpstr>Витамин С</vt:lpstr>
      <vt:lpstr>Слайд 3</vt:lpstr>
      <vt:lpstr>Материалы и метод работы</vt:lpstr>
      <vt:lpstr>Результаты исследования</vt:lpstr>
      <vt:lpstr>Слайд 6</vt:lpstr>
      <vt:lpstr>Слайд 7</vt:lpstr>
      <vt:lpstr>Слайд 8</vt:lpstr>
      <vt:lpstr>Слайд 9</vt:lpstr>
      <vt:lpstr>Слайд 10</vt:lpstr>
      <vt:lpstr>Выводы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Zver</cp:lastModifiedBy>
  <cp:revision>235</cp:revision>
  <dcterms:created xsi:type="dcterms:W3CDTF">2022-03-25T14:01:05Z</dcterms:created>
  <dcterms:modified xsi:type="dcterms:W3CDTF">2022-03-26T13:05:22Z</dcterms:modified>
</cp:coreProperties>
</file>