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dns\Desktop\29-img-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 А Т Р И О Т И 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 -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7"/>
            <a:ext cx="8229600" cy="3357586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endParaRPr lang="ru-RU" dirty="0" smtClean="0"/>
          </a:p>
          <a:p>
            <a:pPr algn="just"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любовь к своей Родине, народу, его истории, языку, национальной культуре; преданность Родине, гордость за неё, стремление служить её интересам, защищать от врагов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C:\Users\dns\Desktop\1456609471_risunki-o-pobede-9-maya-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4214818"/>
            <a:ext cx="3000376" cy="19452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Патриот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85795"/>
            <a:ext cx="8229600" cy="2428892"/>
          </a:xfrm>
        </p:spPr>
        <p:txBody>
          <a:bodyPr/>
          <a:lstStyle/>
          <a:p>
            <a:r>
              <a:rPr lang="ru-RU" dirty="0" smtClean="0"/>
              <a:t>любит  </a:t>
            </a:r>
            <a:r>
              <a:rPr lang="ru-RU" dirty="0" smtClean="0"/>
              <a:t>Родину,</a:t>
            </a:r>
          </a:p>
          <a:p>
            <a:r>
              <a:rPr lang="ru-RU" dirty="0" smtClean="0"/>
              <a:t>знает </a:t>
            </a:r>
            <a:r>
              <a:rPr lang="ru-RU" dirty="0" smtClean="0"/>
              <a:t>историю Отечества,</a:t>
            </a:r>
          </a:p>
          <a:p>
            <a:r>
              <a:rPr lang="ru-RU" dirty="0" smtClean="0"/>
              <a:t>гордится </a:t>
            </a:r>
            <a:r>
              <a:rPr lang="ru-RU" dirty="0" smtClean="0"/>
              <a:t>своими предками,</a:t>
            </a:r>
          </a:p>
          <a:p>
            <a:r>
              <a:rPr lang="ru-RU" dirty="0" smtClean="0"/>
              <a:t>готовиться </a:t>
            </a:r>
            <a:r>
              <a:rPr lang="ru-RU" dirty="0" smtClean="0"/>
              <a:t>к защите Отечества.</a:t>
            </a:r>
          </a:p>
          <a:p>
            <a:endParaRPr lang="ru-RU" dirty="0"/>
          </a:p>
        </p:txBody>
      </p:sp>
      <p:pic>
        <p:nvPicPr>
          <p:cNvPr id="3074" name="Picture 2" descr="C:\Users\dns\Desktop\preview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3248"/>
            <a:ext cx="9144000" cy="371475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ПАТРИОТОМ НЕЛЬЗЯ РОДИТЬСЯ!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ПАТРИОТОМ </a:t>
            </a:r>
            <a:r>
              <a:rPr lang="ru-RU" dirty="0" smtClean="0"/>
              <a:t>НАДО </a:t>
            </a:r>
            <a:r>
              <a:rPr lang="ru-RU" dirty="0" smtClean="0"/>
              <a:t>СТАТЬ!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pic>
        <p:nvPicPr>
          <p:cNvPr id="4098" name="Picture 2" descr="C:\Users\dns\Desktop\Без назва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571612"/>
            <a:ext cx="9144000" cy="5286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dns\Desktop\0_17f7e7_f9b09cfd_XL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dns\Desktop\96687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Протяни руку ветерану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dns\Desktop\1456850262_plakat-9-maya-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6847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Миротворец </a:t>
            </a:r>
            <a:r>
              <a:rPr lang="ru-RU" dirty="0" smtClean="0"/>
              <a:t>– лицо, способствующее сохранению и восстановлению мира.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8194" name="Picture 2" descr="C:\Users\dns\Desktop\3195-otkritki-Otkritka-kartinka-9-maya-pozdravlenie-Den-Pobedi-georgievskaya-lentochka-golubi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428868"/>
            <a:ext cx="9143999" cy="442913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dns\Desktop\maxresdefault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71</Words>
  <PresentationFormat>Экран (4:3)</PresentationFormat>
  <Paragraphs>12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П А Т Р И О Т И З М - </vt:lpstr>
      <vt:lpstr>Патриот </vt:lpstr>
      <vt:lpstr>Слайд 4</vt:lpstr>
      <vt:lpstr>Слайд 5</vt:lpstr>
      <vt:lpstr>Протяни руку ветерану</vt:lpstr>
      <vt:lpstr>Слайд 7</vt:lpstr>
      <vt:lpstr>  Миротворец – лицо, способствующее сохранению и восстановлению мира. 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dns</dc:creator>
  <cp:lastModifiedBy>dns</cp:lastModifiedBy>
  <cp:revision>4</cp:revision>
  <dcterms:created xsi:type="dcterms:W3CDTF">2018-03-27T11:54:43Z</dcterms:created>
  <dcterms:modified xsi:type="dcterms:W3CDTF">2018-03-27T12:34:31Z</dcterms:modified>
</cp:coreProperties>
</file>