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Чей портрет?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82" b="21382"/>
          <a:stretch>
            <a:fillRect/>
          </a:stretch>
        </p:blipFill>
        <p:spPr bwMode="auto">
          <a:xfrm>
            <a:off x="1792288" y="260648"/>
            <a:ext cx="5486400" cy="44669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8077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114868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Следствием </a:t>
            </a:r>
            <a:r>
              <a:rPr lang="ru-RU" dirty="0"/>
              <a:t>событий, изображённых на схеме, стала утрата Россией заштрихованных на схеме территорий.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1" b="13171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3677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107667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Одной </a:t>
            </a:r>
            <a:r>
              <a:rPr lang="ru-RU" dirty="0"/>
              <a:t>из причин событий, изображённых на схеме, стало пресечение царствующей династии Рюриковичей.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1" b="13171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62188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143671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Поход </a:t>
            </a:r>
            <a:r>
              <a:rPr lang="ru-RU" dirty="0"/>
              <a:t>на Москву, обозначенный на схеме точечными стрелками, возглавлял самозванец, известный как Григорий Отрепьев.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 flipV="1">
            <a:off x="2195736" y="6172200"/>
            <a:ext cx="5082952" cy="35314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1" b="13171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7257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100466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Древний </a:t>
            </a:r>
            <a:r>
              <a:rPr lang="ru-RU" dirty="0"/>
              <a:t>русский город, обозначенный на схеме цифрой «1», отбил все попытки интервентов захватить его.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1" b="13171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7155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Назовите </a:t>
            </a:r>
            <a:r>
              <a:rPr lang="ru-RU" dirty="0"/>
              <a:t>не менее трех исторических деятеля, которые были участниками событий?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1" b="13171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1332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800600"/>
            <a:ext cx="8568952" cy="2057400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Прочтите </a:t>
            </a:r>
            <a:r>
              <a:rPr lang="ru-RU" sz="1600" dirty="0"/>
              <a:t>текст о событиях, отражённых на схеме, и, используя схему, укажите название города, которое пропущено в этом тексте.</a:t>
            </a:r>
            <a:br>
              <a:rPr lang="ru-RU" sz="1600" dirty="0"/>
            </a:br>
            <a:r>
              <a:rPr lang="ru-RU" sz="1600" dirty="0"/>
              <a:t>«В мае, после смерти Бориса Годунова, Дмитрию присягнуло войско, стоявшее под Кромами; воевода Пётр Фёдорович </a:t>
            </a:r>
            <a:r>
              <a:rPr lang="ru-RU" sz="1600" dirty="0" err="1"/>
              <a:t>Басманов</a:t>
            </a:r>
            <a:r>
              <a:rPr lang="ru-RU" sz="1600" dirty="0"/>
              <a:t> перешёл на его сторону и в дальнейшем стал одним из самых близких его сподвижников и даже погиб вместе с ним. Самозванец отправил войско на Москву во главе с князем Василием </a:t>
            </a:r>
            <a:r>
              <a:rPr lang="ru-RU" sz="1600" dirty="0" err="1"/>
              <a:t>Голициным</a:t>
            </a:r>
            <a:r>
              <a:rPr lang="ru-RU" sz="1600" dirty="0"/>
              <a:t>, а сам поехал в Орёл, где его ждали выборные «от всей рязанской земли», и далее — в __________»</a:t>
            </a:r>
            <a:br>
              <a:rPr lang="ru-RU" sz="1600" dirty="0"/>
            </a:br>
            <a:endParaRPr lang="ru-RU" sz="16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1" b="13171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0170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Какое событие изображено на картине Верещагина В.П.?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7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64" r="8864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22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/>
              <a:t>Какое событие изобразил на своей картине Алексей </a:t>
            </a:r>
            <a:r>
              <a:rPr lang="ru-RU" dirty="0" err="1"/>
              <a:t>Кившенко</a:t>
            </a:r>
            <a:r>
              <a:rPr lang="ru-RU" dirty="0"/>
              <a:t>?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1" name="Picture 3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9" r="2909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4681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Какое сражение указано на карте? 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843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3" b="2363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2461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Какое сражение указано на карте?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53" r="2853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1391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Чей портрет?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966" b="18966"/>
          <a:stretch>
            <a:fillRect/>
          </a:stretch>
        </p:blipFill>
        <p:spPr bwMode="auto">
          <a:xfrm>
            <a:off x="1792288" y="332656"/>
            <a:ext cx="5486400" cy="43949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8596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Оборона какого монастыря показана на схеме?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97" b="7997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0336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Чей портрет?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367" b="21367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708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Чей портрет?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53" b="18153"/>
          <a:stretch>
            <a:fillRect/>
          </a:stretch>
        </p:blipFill>
        <p:spPr bwMode="auto">
          <a:xfrm>
            <a:off x="1792288" y="404664"/>
            <a:ext cx="5486400" cy="4322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65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/>
              <a:t>Чей портрет?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327" b="20327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0190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Чей портрет?</a:t>
            </a:r>
            <a:endParaRPr lang="ru-RU" dirty="0"/>
          </a:p>
        </p:txBody>
      </p:sp>
      <p:sp>
        <p:nvSpPr>
          <p:cNvPr id="5" name="Рисунок 4"/>
          <p:cNvSpPr>
            <a:spLocks noGrp="1"/>
          </p:cNvSpPr>
          <p:nvPr>
            <p:ph type="pic" idx="1"/>
          </p:nvPr>
        </p:nvSpPr>
        <p:spPr/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95125"/>
            <a:ext cx="3312368" cy="4453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258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114868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Назовите </a:t>
            </a:r>
            <a:r>
              <a:rPr lang="ru-RU" dirty="0"/>
              <a:t>русского царя, в правление которого разразился страшный голод, ставший одной из причин событий, изображённых на схеме.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1" b="13171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50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Участниками </a:t>
            </a:r>
            <a:r>
              <a:rPr lang="ru-RU" dirty="0"/>
              <a:t>событий, изображённых на схеме, были К. Булавин и протопоп Аввакум.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1" b="13171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34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107667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Староста </a:t>
            </a:r>
            <a:r>
              <a:rPr lang="ru-RU" dirty="0"/>
              <a:t>посада обратился с призывом к сбору средств на борьбу с интервентами в городе, обозначенном на схеме цифрой «4».</a:t>
            </a:r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71" b="13171"/>
          <a:stretch>
            <a:fillRect/>
          </a:stretch>
        </p:blipFill>
        <p:spPr bwMode="auto"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1066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214</Words>
  <Application>Microsoft Office PowerPoint</Application>
  <PresentationFormat>Экран (4:3)</PresentationFormat>
  <Paragraphs>20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Чей портрет?</vt:lpstr>
      <vt:lpstr>Чей портрет?</vt:lpstr>
      <vt:lpstr>Чей портрет?</vt:lpstr>
      <vt:lpstr>Чей портрет?</vt:lpstr>
      <vt:lpstr>Чей портрет?</vt:lpstr>
      <vt:lpstr>Чей портрет?</vt:lpstr>
      <vt:lpstr>Назовите русского царя, в правление которого разразился страшный голод, ставший одной из причин событий, изображённых на схеме.</vt:lpstr>
      <vt:lpstr>Участниками событий, изображённых на схеме, были К. Булавин и протопоп Аввакум.</vt:lpstr>
      <vt:lpstr>Староста посада обратился с призывом к сбору средств на борьбу с интервентами в городе, обозначенном на схеме цифрой «4».</vt:lpstr>
      <vt:lpstr>Следствием событий, изображённых на схеме, стала утрата Россией заштрихованных на схеме территорий.</vt:lpstr>
      <vt:lpstr>Одной из причин событий, изображённых на схеме, стало пресечение царствующей династии Рюриковичей.</vt:lpstr>
      <vt:lpstr>Поход на Москву, обозначенный на схеме точечными стрелками, возглавлял самозванец, известный как Григорий Отрепьев.</vt:lpstr>
      <vt:lpstr>Древний русский город, обозначенный на схеме цифрой «1», отбил все попытки интервентов захватить его.</vt:lpstr>
      <vt:lpstr>Назовите не менее трех исторических деятеля, которые были участниками событий?</vt:lpstr>
      <vt:lpstr>Прочтите текст о событиях, отражённых на схеме, и, используя схему, укажите название города, которое пропущено в этом тексте. «В мае, после смерти Бориса Годунова, Дмитрию присягнуло войско, стоявшее под Кромами; воевода Пётр Фёдорович Басманов перешёл на его сторону и в дальнейшем стал одним из самых близких его сподвижников и даже погиб вместе с ним. Самозванец отправил войско на Москву во главе с князем Василием Голициным, а сам поехал в Орёл, где его ждали выборные «от всей рязанской земли», и далее — в __________» </vt:lpstr>
      <vt:lpstr>Какое событие изображено на картине Верещагина В.П.? </vt:lpstr>
      <vt:lpstr>Какое событие изобразил на своей картине Алексей Кившенко? </vt:lpstr>
      <vt:lpstr>Какое сражение указано на карте? </vt:lpstr>
      <vt:lpstr>Какое сражение указано на карте?</vt:lpstr>
      <vt:lpstr>Оборона какого монастыря показана на схеме?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Чей портрет?</dc:title>
  <dc:creator>Admin</dc:creator>
  <cp:lastModifiedBy>Admin</cp:lastModifiedBy>
  <cp:revision>2</cp:revision>
  <dcterms:created xsi:type="dcterms:W3CDTF">2022-02-21T12:17:59Z</dcterms:created>
  <dcterms:modified xsi:type="dcterms:W3CDTF">2022-02-21T12:28:11Z</dcterms:modified>
</cp:coreProperties>
</file>