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8" r:id="rId4"/>
    <p:sldId id="269" r:id="rId5"/>
    <p:sldId id="262" r:id="rId6"/>
    <p:sldId id="264" r:id="rId7"/>
    <p:sldId id="256" r:id="rId8"/>
    <p:sldId id="266" r:id="rId9"/>
    <p:sldId id="265" r:id="rId10"/>
    <p:sldId id="263" r:id="rId11"/>
    <p:sldId id="270" r:id="rId12"/>
    <p:sldId id="257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F360FE-F02D-4E8D-A531-3A9A9DE4FB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3C0904E-F1D5-4BEC-A033-794636E1A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BD06DC-5301-44FF-9481-2CAB6FF1B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BCF3F6-9699-4E5F-86E1-28AE65763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5F8ECFE-EBA4-429A-83F1-EC5ED1882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7016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C075C8-155B-4005-A3A2-92674F467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1892470-3DA1-42D0-A4E2-AF89E2DAC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9CACF0-B4FC-4ECF-AEA9-1BBB0CE83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F4A3263-F0DB-425A-A5E4-83E1EDCA4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7344250-27DD-42B2-BA9F-E556FD3B2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483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C5607AC-AC45-48A5-9A92-CD980178E4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F3CABC1-75E8-4F9C-B819-7EE180985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26C890-D7F0-4A4F-B60A-48352D054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897C504-658A-46A8-A18C-AA622ECA8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9D8A26A-FBDF-4C43-9566-4CD763AC8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2572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825FE2-A2F1-44A3-A1D4-0CD115E5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1B7651-8FF2-465C-A580-AD70B3E04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A61245-796D-4384-992C-F4F1C0658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E45F4A4-8BE5-429B-99F1-B9CDA68F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2C9135-E778-4EF8-A287-2620569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9227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842C6F-6C72-4DBF-BC1A-128F60D83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326308-37EC-4E4B-96A5-BF9D241FA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9D32F6-B421-4C44-9DCC-FE7871A4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EE7569-4760-4C44-9761-223BC31BC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3730BA-925A-4E9F-92AC-C8B089DEA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75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49561E-01E3-4EA1-88AC-1698EAD9B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4E6574-C8DC-4381-96F4-48A75F6100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2C2B1C1-D33A-44E1-B67B-C7DBC7BA5D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AC6AE0B-BC11-4B16-A3C6-A24B5EB5C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7787B66-CE2A-4648-9F0F-79E5A0D8A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5326CF7-E9B2-485C-878E-0F2E8F8A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382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4F7ED-548C-4C96-B3DC-F15F1163B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26DA0EA-E5B4-4862-B0B9-1D51E52B5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3E39CB5-558D-4157-BBCA-B5F5DE5B0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7F2690-0FA4-4E86-84DB-906EC09DC0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E861FDB-5AEE-4D45-B42C-0C29A7937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AE5C743-2E07-4800-A90D-DB4599FA3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C925EE2-1EA3-4BD5-BC29-5F939574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0D8F0EE-52D3-4CE0-9E14-FD2CD66A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695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8E1B5-6BA5-4646-A4AE-5E293E415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96C1E59-23A0-447A-911F-0B6B1BC8B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7EDE198-698E-4C52-8369-3DF7C9FE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03C8EFF-6C61-40E4-B8ED-733A2571B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2489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A0C55A9-4E7C-47B9-9447-7444D420C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D5B10D9-325D-405E-B7B1-1C1AFF912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4351659-7AE7-4F9D-A035-36D7A287F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23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BBFC4F-5863-4326-A885-AB64BB95B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AC225A4-4B0B-4B63-9A0C-B76C18C94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1982FB-6B02-4B3A-92E0-0BBDB36EF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FFB73C4-D25B-4D20-BCB7-98486BB5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1E436C7-5EF6-4894-9420-515116A9E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3826F5-1C6D-42EA-B5B4-DBBA75722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6446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CA35EE-843A-4530-B2F2-3B55A438C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E84A825-BBC2-4F49-86E4-F5DDB0D3CD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56AC23B-1E97-4529-8050-B872E3657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00C2C92-5F15-4D74-B82B-BDDF5DB3D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93DC3E3-1C6B-4F80-8FC2-B81FCFE7A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0CAF9A7-3207-4858-A67F-71F739C46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003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3748A4-3B14-409E-BC32-03EC04936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90E31A6-14F7-4063-AF29-BB756A706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16DF27-C292-481A-95E9-5B57BF282D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27D4F-E172-48D5-94AC-A3253A93188C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5A95B9-8A22-48C1-893E-08B4FB31A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65A6ED-B58E-42AA-AFDB-6FDCFB33EE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5C5CD-248A-4296-A5AE-516D77FC5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6656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encrypted-tbn3.gstatic.com/images?q=tbn:ANd9GcT2Ma4rMYvTxTzAlfjeBtlyU8Ntlx2zalzXhCSRqosHIIwU8PaHG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05" y="3047410"/>
            <a:ext cx="3709900" cy="269020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952596" y="214291"/>
            <a:ext cx="7772400" cy="1008063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https://encrypted-tbn0.gstatic.com/images?q=tbn:ANd9GcTSo3NwkrnnfhlBqoZejhB_2ElSQPnl5uOzdFYUpVE1DFu-PDoyX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605" y="467267"/>
            <a:ext cx="3908784" cy="199822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6096000" y="81306"/>
            <a:ext cx="5956091" cy="256065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Шуточная музыкальная сказка «Не надо бояться ЕГЭ!» по мотивам «Бременских музыкантов»</a:t>
            </a:r>
          </a:p>
        </p:txBody>
      </p:sp>
      <p:sp>
        <p:nvSpPr>
          <p:cNvPr id="10" name="Овал 9"/>
          <p:cNvSpPr/>
          <p:nvPr/>
        </p:nvSpPr>
        <p:spPr>
          <a:xfrm>
            <a:off x="6565692" y="2708920"/>
            <a:ext cx="5486400" cy="3816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герои сказки  - актеры 10 класса.</a:t>
            </a:r>
          </a:p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P.S.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Сценарий сочинялся бессонными ночами, а </a:t>
            </a:r>
            <a:r>
              <a:rPr lang="ru-RU" sz="2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взят из 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Интернета!!!</a:t>
            </a:r>
          </a:p>
          <a:p>
            <a:pPr algn="ctr"/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encrypted-tbn2.gstatic.com/images?q=tbn:ANd9GcTEoLQ8W1LcJaQnHoEH96ozE89Mouomd6GkVc4TvpP6kpWBsFfc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777" y="2132857"/>
            <a:ext cx="2847975" cy="1609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https://encrypted-tbn1.gstatic.com/images?q=tbn:ANd9GcT9kvm57ctXIPQ4w_XIXqq6D-2sF2dKgvTWIBXdkT1X3SLHa0xqd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7768" y="4797152"/>
            <a:ext cx="3190242" cy="199822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805049" y="176499"/>
          <a:ext cx="8918369" cy="6656329"/>
        </p:xfrm>
        <a:graphic>
          <a:graphicData uri="http://schemas.openxmlformats.org/presentationml/2006/ole">
            <p:oleObj spid="_x0000_s4105" name="Слайд" r:id="rId3" imgW="4569094" imgH="3425815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10046" y="154380"/>
            <a:ext cx="8182098" cy="13849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Не пытайтесь пронести телефон в носочках!</a:t>
            </a:r>
          </a:p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Лучше сдайте </a:t>
            </a:r>
            <a:r>
              <a:rPr lang="ru-RU" sz="2800" b="1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гаджеты</a:t>
            </a:r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– </a:t>
            </a:r>
          </a:p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И поставим точку!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7FE44E66-B42B-4875-99B1-C50E8C5659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647" y="1539375"/>
            <a:ext cx="10360488" cy="5321419"/>
          </a:xfrm>
        </p:spPr>
      </p:pic>
    </p:spTree>
    <p:extLst>
      <p:ext uri="{BB962C8B-B14F-4D97-AF65-F5344CB8AC3E}">
        <p14:creationId xmlns:p14="http://schemas.microsoft.com/office/powerpoint/2010/main" xmlns="" val="4002175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126E70-94F6-4445-AF5A-13DDE0D8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18EBC3B-F108-4286-9DD8-7546EFB14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3647084" y="0"/>
          <a:ext cx="4846615" cy="6858000"/>
        </p:xfrm>
        <a:graphic>
          <a:graphicData uri="http://schemas.openxmlformats.org/presentationml/2006/ole">
            <p:oleObj spid="_x0000_s21511" name="Acrobat Document" r:id="rId3" imgW="5355000" imgH="75780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6166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54B010-ED6F-45D6-9112-5E75F2405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Arial Black" panose="020B0A04020102020204" pitchFamily="34" charset="0"/>
              </a:rPr>
              <a:t>Не нужно вам ЕГЭ бояться как огня!</a:t>
            </a:r>
            <a:br>
              <a:rPr lang="ru-RU" sz="3600" b="1" dirty="0">
                <a:latin typeface="Arial Black" panose="020B0A04020102020204" pitchFamily="34" charset="0"/>
              </a:rPr>
            </a:br>
            <a:r>
              <a:rPr lang="ru-RU" sz="3600" b="1" dirty="0">
                <a:latin typeface="Arial Black" panose="020B0A04020102020204" pitchFamily="34" charset="0"/>
              </a:rPr>
              <a:t>Покажете, что знаете, вы всё от А до Я!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49DB1E0-D5AB-4821-A5A0-CE28FE1022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8269" y="1393508"/>
            <a:ext cx="7245509" cy="5464491"/>
          </a:xfrm>
        </p:spPr>
      </p:pic>
    </p:spTree>
    <p:extLst>
      <p:ext uri="{BB962C8B-B14F-4D97-AF65-F5344CB8AC3E}">
        <p14:creationId xmlns:p14="http://schemas.microsoft.com/office/powerpoint/2010/main" xmlns="" val="3456666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encrypted-tbn3.gstatic.com/images?q=tbn:ANd9GcT2Ma4rMYvTxTzAlfjeBtlyU8Ntlx2zalzXhCSRqosHIIwU8PaHG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05" y="3047410"/>
            <a:ext cx="3709900" cy="269020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952596" y="214291"/>
            <a:ext cx="7772400" cy="1008063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https://encrypted-tbn0.gstatic.com/images?q=tbn:ANd9GcTSo3NwkrnnfhlBqoZejhB_2ElSQPnl5uOzdFYUpVE1DFu-PDoyX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605" y="467267"/>
            <a:ext cx="3908784" cy="199822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6096000" y="81306"/>
            <a:ext cx="5956091" cy="256065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Шуточная музыкальная сказка «Не надо бояться ЕГЭ!» по мотивам «Бременских музыкантов»</a:t>
            </a:r>
          </a:p>
        </p:txBody>
      </p:sp>
      <p:sp>
        <p:nvSpPr>
          <p:cNvPr id="10" name="Овал 9"/>
          <p:cNvSpPr/>
          <p:nvPr/>
        </p:nvSpPr>
        <p:spPr>
          <a:xfrm>
            <a:off x="6565692" y="2708920"/>
            <a:ext cx="5486400" cy="3816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герои сказки  - актеры 10 класса.</a:t>
            </a:r>
          </a:p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P.S.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Сценарий сочинялся бессонными ночами, а не взят из Интернета!!!</a:t>
            </a:r>
          </a:p>
          <a:p>
            <a:pPr algn="ctr"/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encrypted-tbn2.gstatic.com/images?q=tbn:ANd9GcTEoLQ8W1LcJaQnHoEH96ozE89Mouomd6GkVc4TvpP6kpWBsFfc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777" y="2132857"/>
            <a:ext cx="2847975" cy="1609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https://encrypted-tbn1.gstatic.com/images?q=tbn:ANd9GcT9kvm57ctXIPQ4w_XIXqq6D-2sF2dKgvTWIBXdkT1X3SLHa0xqd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7768" y="4797152"/>
            <a:ext cx="3190242" cy="199822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11198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101932" y="0"/>
          <a:ext cx="7766463" cy="6858000"/>
        </p:xfrm>
        <a:graphic>
          <a:graphicData uri="http://schemas.openxmlformats.org/presentationml/2006/ole">
            <p:oleObj spid="_x0000_s2056" name="Acrobat Document" r:id="rId3" imgW="7578000" imgH="10719000" progId="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1551325-28FA-4401-8790-ADF22DD113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2694" y="1"/>
            <a:ext cx="716661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DEA1CFF-7D50-4630-B4C3-13C8D3D32E0C}"/>
              </a:ext>
            </a:extLst>
          </p:cNvPr>
          <p:cNvSpPr txBox="1"/>
          <p:nvPr/>
        </p:nvSpPr>
        <p:spPr>
          <a:xfrm>
            <a:off x="0" y="4886792"/>
            <a:ext cx="54264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Вам сказку покажу </a:t>
            </a:r>
          </a:p>
          <a:p>
            <a:r>
              <a:rPr lang="ru-RU" sz="4400" b="1" dirty="0"/>
              <a:t>Я здесь  на новый лад…</a:t>
            </a:r>
          </a:p>
        </p:txBody>
      </p:sp>
    </p:spTree>
    <p:extLst>
      <p:ext uri="{BB962C8B-B14F-4D97-AF65-F5344CB8AC3E}">
        <p14:creationId xmlns:p14="http://schemas.microsoft.com/office/powerpoint/2010/main" xmlns="" val="2498835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E36B382-6132-4C54-8641-8BAA5E945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833FB62-DA6A-44F7-B6A7-5B2756A6E891}"/>
              </a:ext>
            </a:extLst>
          </p:cNvPr>
          <p:cNvSpPr txBox="1"/>
          <p:nvPr/>
        </p:nvSpPr>
        <p:spPr>
          <a:xfrm>
            <a:off x="3132944" y="134911"/>
            <a:ext cx="64307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Ах ты, бедная моя старшеклассница…</a:t>
            </a:r>
          </a:p>
        </p:txBody>
      </p:sp>
    </p:spTree>
    <p:extLst>
      <p:ext uri="{BB962C8B-B14F-4D97-AF65-F5344CB8AC3E}">
        <p14:creationId xmlns:p14="http://schemas.microsoft.com/office/powerpoint/2010/main" xmlns="" val="332890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667991" y="0"/>
          <a:ext cx="5302744" cy="6858000"/>
        </p:xfrm>
        <a:graphic>
          <a:graphicData uri="http://schemas.openxmlformats.org/presentationml/2006/ole">
            <p:oleObj spid="_x0000_s3080" name="Acrobat Document" r:id="rId3" imgW="7830000" imgH="1012500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TSo3NwkrnnfhlBqoZejhB_2ElSQPnl5uOzdFYUpVE1DFu-PDoyXw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660071" y="1674421"/>
            <a:ext cx="6602681" cy="5183579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68779" y="154379"/>
            <a:ext cx="9619013" cy="17100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Знаем, ребята, сдать вам всё надо,</a:t>
            </a:r>
          </a:p>
          <a:p>
            <a:pPr algn="ctr"/>
            <a:r>
              <a:rPr lang="ru-RU" sz="3600" b="1" dirty="0"/>
              <a:t>Чтобы без проблемок выйти с аттестатами…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3A1B30-9347-47A9-8F6A-27572BB04D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A2D4ADD-BABE-49F9-A277-A0C648F6EC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16751" y="0"/>
          <a:ext cx="4848624" cy="6858000"/>
        </p:xfrm>
        <a:graphic>
          <a:graphicData uri="http://schemas.openxmlformats.org/presentationml/2006/ole">
            <p:oleObj spid="_x0000_s1032" name="Acrobat Document" r:id="rId3" imgW="7578000" imgH="107190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4663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TSo3NwkrnnfhlBqoZejhB_2ElSQPnl5uOzdFYUpVE1DFu-PDoyXw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660071" y="1674421"/>
            <a:ext cx="6602681" cy="5183579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68779" y="154379"/>
            <a:ext cx="9619013" cy="17100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Знаем, ребята, сдать вам всё надо,</a:t>
            </a:r>
          </a:p>
          <a:p>
            <a:pPr algn="ctr"/>
            <a:r>
              <a:rPr lang="ru-RU" sz="3600" b="1" dirty="0"/>
              <a:t>Чтобы без проблемок выйти с аттестатами…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10046" y="154380"/>
            <a:ext cx="8182098" cy="13849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Не пытайтесь пронести телефон в носочках!</a:t>
            </a:r>
          </a:p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Лучше сдайте </a:t>
            </a:r>
            <a:r>
              <a:rPr lang="ru-RU" sz="2800" b="1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гаджеты</a:t>
            </a:r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– </a:t>
            </a:r>
          </a:p>
          <a:p>
            <a:pPr algn="ctr"/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И поставим точку!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7FE44E66-B42B-4875-99B1-C50E8C5659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647" y="1539375"/>
            <a:ext cx="10360488" cy="5321419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158</Words>
  <Application>Microsoft Office PowerPoint</Application>
  <PresentationFormat>Произвольный</PresentationFormat>
  <Paragraphs>20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Acrobat Document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Не нужно вам ЕГЭ бояться как огня! Покажете, что знаете, вы всё от А до Я!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Степурко</dc:creator>
  <cp:lastModifiedBy>андрюша</cp:lastModifiedBy>
  <cp:revision>12</cp:revision>
  <dcterms:created xsi:type="dcterms:W3CDTF">2019-03-17T04:49:49Z</dcterms:created>
  <dcterms:modified xsi:type="dcterms:W3CDTF">2025-11-21T15:52:06Z</dcterms:modified>
</cp:coreProperties>
</file>