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84" r:id="rId8"/>
    <p:sldId id="262" r:id="rId9"/>
    <p:sldId id="263" r:id="rId10"/>
    <p:sldId id="264" r:id="rId11"/>
    <p:sldId id="265" r:id="rId12"/>
    <p:sldId id="266" r:id="rId13"/>
    <p:sldId id="268" r:id="rId14"/>
    <p:sldId id="282" r:id="rId15"/>
    <p:sldId id="277" r:id="rId16"/>
    <p:sldId id="274" r:id="rId17"/>
    <p:sldId id="278" r:id="rId18"/>
    <p:sldId id="269" r:id="rId19"/>
    <p:sldId id="279" r:id="rId20"/>
    <p:sldId id="283" r:id="rId21"/>
    <p:sldId id="280" r:id="rId22"/>
    <p:sldId id="281" r:id="rId23"/>
    <p:sldId id="285" r:id="rId24"/>
    <p:sldId id="286" r:id="rId25"/>
    <p:sldId id="270" r:id="rId26"/>
    <p:sldId id="27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BD40-01E2-493F-8CEE-89A835526827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90B006D-0C45-48F3-B18B-7D49D001A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BD40-01E2-493F-8CEE-89A835526827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6D-0C45-48F3-B18B-7D49D001A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BD40-01E2-493F-8CEE-89A835526827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6D-0C45-48F3-B18B-7D49D001A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BD40-01E2-493F-8CEE-89A835526827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90B006D-0C45-48F3-B18B-7D49D001A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BD40-01E2-493F-8CEE-89A835526827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6D-0C45-48F3-B18B-7D49D001AA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BD40-01E2-493F-8CEE-89A835526827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6D-0C45-48F3-B18B-7D49D001A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BD40-01E2-493F-8CEE-89A835526827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90B006D-0C45-48F3-B18B-7D49D001AA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BD40-01E2-493F-8CEE-89A835526827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6D-0C45-48F3-B18B-7D49D001A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BD40-01E2-493F-8CEE-89A835526827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6D-0C45-48F3-B18B-7D49D001A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BD40-01E2-493F-8CEE-89A835526827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6D-0C45-48F3-B18B-7D49D001A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BD40-01E2-493F-8CEE-89A835526827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6D-0C45-48F3-B18B-7D49D001AA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D58BD40-01E2-493F-8CEE-89A835526827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90B006D-0C45-48F3-B18B-7D49D001AA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00034" y="1142985"/>
            <a:ext cx="864396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85925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Вопросы для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повторения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85925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1.Что такое Божья  благодать?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85925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Кто такие святые?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85925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Что значит молиться?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85925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Какие бывают молитвы?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5728"/>
            <a:ext cx="8686800" cy="579439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 Икона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(от греч.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eikón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— изображение, образ)  в христианской религии — изображение Иисуса Христа, богоматери и святых, которому церковь приписывает священный характер;  /Большая советская энциклопедия/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686800" cy="5151455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Икона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-изображение святого, к которому люди обращаются с молитвой./ Этимологический словарь русского языка Семенова/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57166"/>
            <a:ext cx="8686800" cy="6072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1.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Изображение Бога, святых, предмет поклонения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 2. Предмет почитания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Священный характер –святыня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 4.  Люди обращаются с молитвой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008579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Икона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изображение Бога, святых. Предмет поклонения и почитания, святыня, перед которой люди обращаются с молитвой к Богу и святым.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28604"/>
            <a:ext cx="8686800" cy="61436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://elite-outdoorliving.com/image/55886b06203f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7303821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357167"/>
          <a:ext cx="8286809" cy="5857914"/>
        </p:xfrm>
        <a:graphic>
          <a:graphicData uri="http://schemas.openxmlformats.org/drawingml/2006/table">
            <a:tbl>
              <a:tblPr/>
              <a:tblGrid>
                <a:gridCol w="3437977"/>
                <a:gridCol w="1074368"/>
                <a:gridCol w="3774464"/>
              </a:tblGrid>
              <a:tr h="742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вопросы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+   -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ответы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1. Где можно встретить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2. Когда появились первые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3. Может ли икона излучать свет?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4. Что такое нимб? Каково его значение?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5.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Из каких слоев состоит икона?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6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6. Зачем нужны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357167"/>
          <a:ext cx="8286809" cy="5857914"/>
        </p:xfrm>
        <a:graphic>
          <a:graphicData uri="http://schemas.openxmlformats.org/drawingml/2006/table">
            <a:tbl>
              <a:tblPr/>
              <a:tblGrid>
                <a:gridCol w="3437977"/>
                <a:gridCol w="1074368"/>
                <a:gridCol w="3774464"/>
              </a:tblGrid>
              <a:tr h="742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вопросы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+   -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ответы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1. Где можно встретить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В храме, дома, в автомобилях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2. Когда появились первые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3. Может ли икона излучать свет?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4. Что такое нимб? Каково его значение?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5.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Из каких слоев состоит икона?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6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6. Зачем нужны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357167"/>
          <a:ext cx="8286809" cy="5896840"/>
        </p:xfrm>
        <a:graphic>
          <a:graphicData uri="http://schemas.openxmlformats.org/drawingml/2006/table">
            <a:tbl>
              <a:tblPr/>
              <a:tblGrid>
                <a:gridCol w="3437977"/>
                <a:gridCol w="1074368"/>
                <a:gridCol w="3774464"/>
              </a:tblGrid>
              <a:tr h="742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вопросы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+   -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ответы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1. Где можно встретить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В храме, дома, в автомобилях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2. Когда появились первые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3. Может ли икона излучать свет?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4. Что такое нимб? Каково его значение?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5.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Из каких слоев состоит икона?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6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6. Зачем нужны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Икона приглашает к молитве, к подражанию жизни святых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&amp;Icy;&amp;kcy;&amp;ocy;&amp;ncy;&amp;acy; - &amp;Bcy;&amp;ocy;&amp;gcy;&amp;ocy;&amp;mcy;&amp;acy;&amp;tcy;&amp;iecy;&amp;rcy;&amp;softcy; &amp;KHcy;&amp;lcy;&amp;ycy;&amp;ncy;&amp;ocy;&amp;vcy;&amp;scy;&amp;kcy;&amp;acy;&amp;y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3571900" cy="5280461"/>
          </a:xfrm>
          <a:prstGeom prst="rect">
            <a:avLst/>
          </a:prstGeom>
          <a:noFill/>
        </p:spPr>
      </p:pic>
      <p:pic>
        <p:nvPicPr>
          <p:cNvPr id="38916" name="Picture 4" descr="&amp;Pcy;&amp;rcy;&amp;acy;&amp;vcy;&amp;ocy;&amp;scy;&amp;lcy;&amp;acy;&amp;vcy;&amp;ncy;&amp;ycy;&amp;iecy; &amp;icy;&amp;kcy;&amp;ocy;&amp;ncy;&amp;ycy; - &amp;rcy;&amp;iecy;&amp;pcy;&amp;rcy;&amp;ocy;&amp;dcy;&amp;ucy;&amp;kcy;&amp;tscy;&amp;icy;&amp;icy; &quot; newposts &quot; mOole - &amp;Rcy;&amp;acy;&amp;zcy;&amp;vcy;&amp;lcy;&amp;iecy;&amp;kcy;&amp;acy;&amp;tcy;&amp;iecy;&amp;lcy;&amp;softcy;&amp;ncy;&amp;ycy;&amp;jcy; &amp;bcy;&amp;lcy;&amp;ocy;&amp;gcy;&amp;ocy;-&amp;ncy;&amp;ocy;&amp;vcy;&amp;ocy;&amp;scy;&amp;tcy;&amp;ncy;&amp;ocy;&amp;jcy; &amp;pcy;&amp;ocy;&amp;rcy;&amp;tcy;&amp;acy;&amp;l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28604"/>
            <a:ext cx="3640317" cy="5395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357167"/>
          <a:ext cx="8286809" cy="5896840"/>
        </p:xfrm>
        <a:graphic>
          <a:graphicData uri="http://schemas.openxmlformats.org/drawingml/2006/table">
            <a:tbl>
              <a:tblPr/>
              <a:tblGrid>
                <a:gridCol w="3437977"/>
                <a:gridCol w="1074368"/>
                <a:gridCol w="3774464"/>
              </a:tblGrid>
              <a:tr h="742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вопросы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+   -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ответы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1. Где можно встретить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В храме, дома, в автомобилях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2. Когда появились первые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3. Может ли икона излучать свет?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Свет исходит от образа, а не падает на него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4. Что такое нимб? Каково его значение?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5.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Из каких слоев состоит икона?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6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6. Зачем нужны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Икона приглашает к молитве, к подражанию жизни святых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 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Божья благодать-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действие Бога, меняющее человека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&amp;Icy;&amp;kcy;&amp;ocy;&amp;ncy;&amp;acy; - &amp;Bcy;&amp;ocy;&amp;gcy;&amp;ocy;&amp;mcy;&amp;acy;&amp;tcy;&amp;iecy;&amp;rcy;&amp;softcy; &amp;KHcy;&amp;lcy;&amp;ycy;&amp;ncy;&amp;ocy;&amp;vcy;&amp;scy;&amp;kcy;&amp;acy;&amp;y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3571900" cy="5280461"/>
          </a:xfrm>
          <a:prstGeom prst="rect">
            <a:avLst/>
          </a:prstGeom>
          <a:noFill/>
        </p:spPr>
      </p:pic>
      <p:pic>
        <p:nvPicPr>
          <p:cNvPr id="38916" name="Picture 4" descr="&amp;Pcy;&amp;rcy;&amp;acy;&amp;vcy;&amp;ocy;&amp;scy;&amp;lcy;&amp;acy;&amp;vcy;&amp;ncy;&amp;ycy;&amp;iecy; &amp;icy;&amp;kcy;&amp;ocy;&amp;ncy;&amp;ycy; - &amp;rcy;&amp;iecy;&amp;pcy;&amp;rcy;&amp;ocy;&amp;dcy;&amp;ucy;&amp;kcy;&amp;tscy;&amp;icy;&amp;icy; &quot; newposts &quot; mOole - &amp;Rcy;&amp;acy;&amp;zcy;&amp;vcy;&amp;lcy;&amp;iecy;&amp;kcy;&amp;acy;&amp;tcy;&amp;iecy;&amp;lcy;&amp;softcy;&amp;ncy;&amp;ycy;&amp;jcy; &amp;bcy;&amp;lcy;&amp;ocy;&amp;gcy;&amp;ocy;-&amp;ncy;&amp;ocy;&amp;vcy;&amp;ocy;&amp;scy;&amp;tcy;&amp;ncy;&amp;ocy;&amp;jcy; &amp;pcy;&amp;ocy;&amp;rcy;&amp;tcy;&amp;acy;&amp;l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28604"/>
            <a:ext cx="3640317" cy="5395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357167"/>
          <a:ext cx="8286809" cy="5896840"/>
        </p:xfrm>
        <a:graphic>
          <a:graphicData uri="http://schemas.openxmlformats.org/drawingml/2006/table">
            <a:tbl>
              <a:tblPr/>
              <a:tblGrid>
                <a:gridCol w="3437977"/>
                <a:gridCol w="1074368"/>
                <a:gridCol w="3774464"/>
              </a:tblGrid>
              <a:tr h="742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вопросы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+   -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ответы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1. Где можно встретить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В храме, дома, в автомобилях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2. Когда появились первые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3. Может ли икона излучать свет?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Свет исходит от образа, а не падает на него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4. Что такое нимб? Каково его значение?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Знак Божией благодати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5.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Из каких слоев состоит икона?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6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6. Зачем нужны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Икона приглашает к молитве, к подражанию жизни святых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357167"/>
          <a:ext cx="8286809" cy="5974688"/>
        </p:xfrm>
        <a:graphic>
          <a:graphicData uri="http://schemas.openxmlformats.org/drawingml/2006/table">
            <a:tbl>
              <a:tblPr/>
              <a:tblGrid>
                <a:gridCol w="3437977"/>
                <a:gridCol w="1074368"/>
                <a:gridCol w="3774464"/>
              </a:tblGrid>
              <a:tr h="742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вопросы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+   -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ответы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1. Где можно встретить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В храме, дома, в автомобилях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2. Когда появились первые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3. Может ли икона излучать свет?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Свет исходит от образа, а не падает на него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4. Что такое нимб? Каково его значение?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Знак Божией благодати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5.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Из каких слоев состоит икона?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Основа</a:t>
                      </a:r>
                    </a:p>
                    <a:p>
                      <a:pPr marL="457200" indent="-457200">
                        <a:spcAft>
                          <a:spcPts val="0"/>
                        </a:spcAft>
                        <a:buAutoNum type="arabicPeriod" startAt="2"/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Грунт</a:t>
                      </a:r>
                    </a:p>
                    <a:p>
                      <a:pPr marL="457200" indent="-457200">
                        <a:spcAft>
                          <a:spcPts val="0"/>
                        </a:spcAft>
                        <a:buAutoNum type="arabicPeriod" startAt="3"/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Живопись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AutoNum type="arabicPeriod" startAt="3"/>
                      </a:pPr>
                      <a:r>
                        <a:rPr lang="ru-RU" sz="2000" baseline="0" dirty="0" smtClean="0">
                          <a:latin typeface="Times New Roman"/>
                          <a:ea typeface="Times New Roman"/>
                        </a:rPr>
                        <a:t>Защита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6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6. Зачем нужны иконы?</a:t>
                      </a: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Икона приглашает к молитве, к подражанию жизни святых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9275" marR="59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285858"/>
          <a:ext cx="8286807" cy="4786347"/>
        </p:xfrm>
        <a:graphic>
          <a:graphicData uri="http://schemas.openxmlformats.org/drawingml/2006/table">
            <a:tbl>
              <a:tblPr/>
              <a:tblGrid>
                <a:gridCol w="2496209"/>
                <a:gridCol w="3064622"/>
                <a:gridCol w="2725976"/>
              </a:tblGrid>
              <a:tr h="5318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Вопросы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Картина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Икона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3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1. Какова главная задача?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2. Как показан свет?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3. Каким бывает фон?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3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4. Нимб - золотой круг вокруг головы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3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5. Задний план и линия горизонта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57356" y="285728"/>
            <a:ext cx="50587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Вопросы для сравнения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57356" y="285728"/>
            <a:ext cx="50587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Вопросы для сравнения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1214420"/>
          <a:ext cx="8429684" cy="5214978"/>
        </p:xfrm>
        <a:graphic>
          <a:graphicData uri="http://schemas.openxmlformats.org/drawingml/2006/table">
            <a:tbl>
              <a:tblPr/>
              <a:tblGrid>
                <a:gridCol w="2781409"/>
                <a:gridCol w="2970061"/>
                <a:gridCol w="2678214"/>
              </a:tblGrid>
              <a:tr h="47408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Вопросы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Картина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Икона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1. Какова главная задача? 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Может быть любая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Показать мир души святого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2. Как показан свет?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Падает на человека, образуя тень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Проступает через фигуру святого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3. Каким бывает фон?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Фон может быть любого цвета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Золотой фон - символ божественного света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4. Нимб - золотой круг вокруг головы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Есть. Это знак  вечности и Божией благодати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5. Задний план и линия горизонта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Есть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Отсутствуют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42918"/>
            <a:ext cx="8686800" cy="5437207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Рефлексия урока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Понравилось ли вам  путешествие в Мир православной культуры?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Что вы расскажите своим близким о иконе?   </a:t>
            </a:r>
          </a:p>
          <a:p>
            <a:pPr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482042" cy="4865703"/>
          </a:xfrm>
        </p:spPr>
        <p:txBody>
          <a:bodyPr/>
          <a:lstStyle/>
          <a:p>
            <a:pPr algn="ctr"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1. Прочитать и ответить на вопросы (учебник стр. 52-55)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2. Подготовить сообщение «Когда     появились первые иконы?»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b="1" i="1" dirty="0" smtClean="0"/>
              <a:t>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Святые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люди, которые под действием Божией Благодати изменились так, что из их сердец струятся вера, надежда, любовь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Молиться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обращаться к Богу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  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Виды молитв: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просьба, благодарение, славословие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28604"/>
            <a:ext cx="8686800" cy="56515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Тема урока: «Икона»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&amp;icy;&amp;kcy;&amp;ocy;&amp;ncy;&amp;ycy; / VFL.Ru &amp;ecy;&amp;tcy;&amp;ocy;, &amp;fcy;&amp;ocy;&amp;tcy;&amp;ocy;&amp;khcy;&amp;ocy;&amp;scy;&amp;tcy;&amp;icy;&amp;ncy;&amp;gcy; &amp;bcy;&amp;iecy;&amp;zcy; &amp;rcy;&amp;iecy;&amp;gcy;&amp;icy;&amp;scy;&amp;tcy;&amp;rcy;&amp;acy;&amp;tscy;&amp;icy;&amp;icy;, &amp;icy; &amp;bcy;&amp;ycy;&amp;scy;&amp;tcy;&amp;rcy;&amp;ycy;&amp;jcy; &amp;khcy;&amp;ocy;&amp;scy;&amp;tcy;&amp;icy;&amp;ncy;&amp;gcy; &amp;icy;&amp;zcy;&amp;ocy;&amp;bcy;&amp;rcy;&amp;acy;&amp;zhcy;&amp;iecy;&amp;ncy;&amp;icy;&amp;jcy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214422"/>
            <a:ext cx="4214842" cy="52969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86800" cy="4525963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Отрывок из стихотворения                                 М.Ю. Лермонтова                                        «Казачья колыбельная песня»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s://otvet.imgsmail.ru/download/2c65db04220a9d201f5b7e8ed9ee20cf_i-6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500306"/>
            <a:ext cx="3852851" cy="4006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857232"/>
            <a:ext cx="8686800" cy="522289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b="1" i="1" dirty="0" smtClean="0"/>
              <a:t>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Икона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предмет поклонения – изображение Бога, святого или святых в виде портрета в красках, образ. /. Словарь русского языка  автор - С.И.Ожегов./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785794"/>
            <a:ext cx="8686800" cy="52943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 Иконы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ж. (греч.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eikon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букв. образ, подобие). Живописное изображение бога или святых, являющееся предметом почитания у христиан; образ. /Толковый словарь Ушакова/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544</TotalTime>
  <Words>822</Words>
  <Application>Microsoft Office PowerPoint</Application>
  <PresentationFormat>Экран (4:3)</PresentationFormat>
  <Paragraphs>145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33</cp:revision>
  <dcterms:created xsi:type="dcterms:W3CDTF">2015-03-01T13:55:20Z</dcterms:created>
  <dcterms:modified xsi:type="dcterms:W3CDTF">2016-05-02T20:03:50Z</dcterms:modified>
</cp:coreProperties>
</file>