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8.xml.rels" ContentType="application/vnd.openxmlformats-package.relationships+xml"/>
  <Override PartName="/ppt/notesSlides/notesSlide8.xml" ContentType="application/vnd.openxmlformats-officedocument.presentationml.notesSlide+xml"/>
  <Override PartName="/ppt/_rels/presentation.xml.rels" ContentType="application/vnd.openxmlformats-package.relationships+xml"/>
  <Override PartName="/ppt/media/image23.jpeg" ContentType="image/jpeg"/>
  <Override PartName="/ppt/media/image8.png" ContentType="image/png"/>
  <Override PartName="/ppt/media/image22.jpeg" ContentType="image/jpeg"/>
  <Override PartName="/ppt/media/image4.png" ContentType="image/png"/>
  <Override PartName="/ppt/media/image21.jpeg" ContentType="image/jpeg"/>
  <Override PartName="/ppt/media/image13.png" ContentType="image/png"/>
  <Override PartName="/ppt/media/image20.jpeg" ContentType="image/jpeg"/>
  <Override PartName="/ppt/media/image26.emf" ContentType="image/x-emf"/>
  <Override PartName="/ppt/media/image9.png" ContentType="image/png"/>
  <Override PartName="/ppt/media/image5.png" ContentType="image/png"/>
  <Override PartName="/ppt/media/image1.png" ContentType="image/png"/>
  <Override PartName="/ppt/media/image14.png" ContentType="image/png"/>
  <Override PartName="/ppt/media/image10.png" ContentType="image/png"/>
  <Override PartName="/ppt/media/image6.png" ContentType="image/png"/>
  <Override PartName="/ppt/media/image2.png" ContentType="image/png"/>
  <Override PartName="/ppt/media/image15.png" ContentType="image/png"/>
  <Override PartName="/ppt/media/image19.jpeg" ContentType="image/jpeg"/>
  <Override PartName="/ppt/media/image11.png" ContentType="image/png"/>
  <Override PartName="/ppt/media/image18.jpeg" ContentType="image/jpeg"/>
  <Override PartName="/ppt/media/image7.png" ContentType="image/png"/>
  <Override PartName="/ppt/media/image17.jpeg" ContentType="image/jpeg"/>
  <Override PartName="/ppt/media/image3.png" ContentType="image/png"/>
  <Override PartName="/ppt/media/image25.jpeg" ContentType="image/jpeg"/>
  <Override PartName="/ppt/media/image16.jpeg" ContentType="image/jpeg"/>
  <Override PartName="/ppt/media/image24.jpeg" ContentType="image/jpeg"/>
  <Override PartName="/ppt/media/image12.png" ContentType="image/png"/>
  <Override PartName="/ppt/slideLayouts/slideLayout6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2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ru-RU"/>
              <a:t>&lt;заголовок&gt;</a:t>
            </a:r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9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584F42B4-3368-422D-A3B9-C97E87DE8C61}" type="slidenum">
              <a:rPr lang="ru-RU"/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685800" y="4343400"/>
            <a:ext cx="5483880" cy="4112280"/>
          </a:xfrm>
          <a:prstGeom prst="rect">
            <a:avLst/>
          </a:prstGeom>
          <a:noFill/>
          <a:ln>
            <a:noFill/>
          </a:ln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73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1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1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4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4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8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8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20" y="1080"/>
            <a:ext cx="9139680" cy="685800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20" y="1080"/>
            <a:ext cx="9139680" cy="6858000"/>
          </a:xfrm>
          <a:prstGeom prst="rect">
            <a:avLst/>
          </a:prstGeom>
          <a:ln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7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20" y="1080"/>
            <a:ext cx="9139680" cy="6858000"/>
          </a:xfrm>
          <a:prstGeom prst="rect">
            <a:avLst/>
          </a:prstGeom>
          <a:ln>
            <a:noFill/>
          </a:ln>
        </p:spPr>
      </p:pic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08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08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20" y="1080"/>
            <a:ext cx="9139680" cy="6858000"/>
          </a:xfrm>
          <a:prstGeom prst="rect">
            <a:avLst/>
          </a:prstGeom>
          <a:ln>
            <a:noFill/>
          </a:ln>
        </p:spPr>
      </p:pic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20" y="1080"/>
            <a:ext cx="9139680" cy="6858000"/>
          </a:xfrm>
          <a:prstGeom prst="rect">
            <a:avLst/>
          </a:prstGeom>
          <a:ln>
            <a:noFill/>
          </a:ln>
        </p:spPr>
      </p:pic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6.emf"/><Relationship Id="rId2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292760" y="2851200"/>
            <a:ext cx="6397920" cy="789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ffff00"/>
                </a:solidFill>
                <a:latin typeface="Arial"/>
              </a:rPr>
              <a:t>  </a:t>
            </a:r>
            <a:endParaRPr/>
          </a:p>
        </p:txBody>
      </p:sp>
      <p:sp>
        <p:nvSpPr>
          <p:cNvPr id="192" name="CustomShape 2"/>
          <p:cNvSpPr/>
          <p:nvPr/>
        </p:nvSpPr>
        <p:spPr>
          <a:xfrm>
            <a:off x="438480" y="1972800"/>
            <a:ext cx="7769520" cy="164016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330099"/>
                </a:solidFill>
                <a:latin typeface="Times New Roman"/>
              </a:rPr>
              <a:t>УРОК   ЛИТЕРАТУРЫ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330099"/>
                </a:solidFill>
                <a:latin typeface="Times New Roman"/>
              </a:rPr>
              <a:t> </a:t>
            </a:r>
            <a:r>
              <a:rPr lang="ru-RU" sz="4800">
                <a:solidFill>
                  <a:srgbClr val="330099"/>
                </a:solidFill>
                <a:latin typeface="Times New Roman"/>
              </a:rPr>
              <a:t>7 класс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330099"/>
                </a:solidFill>
                <a:latin typeface="Times New Roman"/>
              </a:rPr>
              <a:t> </a:t>
            </a:r>
            <a:r>
              <a:rPr b="1" lang="ru-RU" sz="4800">
                <a:solidFill>
                  <a:srgbClr val="663399"/>
                </a:solidFill>
                <a:latin typeface="Times New Roman"/>
              </a:rPr>
              <a:t>БОЙСЯ</a:t>
            </a:r>
            <a:r>
              <a:rPr b="1" lang="ru-RU" sz="4800">
                <a:solidFill>
                  <a:srgbClr val="330099"/>
                </a:solidFill>
                <a:latin typeface="Times New Roman"/>
              </a:rPr>
              <a:t> РАВНОДУШНЫХ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330099"/>
                </a:solidFill>
                <a:latin typeface="Times New Roman"/>
              </a:rPr>
              <a:t>По рассказу Е.И.Носова «КУКЛА»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ru-RU" sz="8000">
                <a:solidFill>
                  <a:srgbClr val="ffff00"/>
                </a:solidFill>
                <a:latin typeface="Arial"/>
              </a:rPr>
              <a:t> 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93" name="CustomShape 3"/>
          <p:cNvSpPr/>
          <p:nvPr/>
        </p:nvSpPr>
        <p:spPr>
          <a:xfrm>
            <a:off x="2500200" y="5572080"/>
            <a:ext cx="5997960" cy="3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ru-RU" sz="2000">
                <a:solidFill>
                  <a:srgbClr val="ffff00"/>
                </a:solidFill>
                <a:latin typeface="Times New Roman"/>
                <a:ea typeface="Calibri"/>
              </a:rPr>
              <a:t> 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142920" y="214200"/>
            <a:ext cx="8998200" cy="4308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663399"/>
                </a:solidFill>
                <a:latin typeface="Times New Roman"/>
              </a:rPr>
              <a:t>«Равнодушие – это молчаливое   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4800">
                <a:solidFill>
                  <a:srgbClr val="663399"/>
                </a:solidFill>
                <a:latin typeface="Times New Roman"/>
              </a:rPr>
              <a:t>          </a:t>
            </a:r>
            <a:r>
              <a:rPr b="1" lang="ru-RU" sz="4800">
                <a:solidFill>
                  <a:srgbClr val="663399"/>
                </a:solidFill>
                <a:latin typeface="Times New Roman"/>
              </a:rPr>
              <a:t>согласие  на зло». </a:t>
            </a:r>
            <a:endParaRPr/>
          </a:p>
        </p:txBody>
      </p:sp>
    </p:spTree>
  </p:cSld>
  <p:timing>
    <p:tnLst>
      <p:par>
        <p:cTn dur="indefinite" id="20" nodeType="tmRoot" restart="never">
          <p:childTnLst>
            <p:seq>
              <p:cTn id="2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1500120" y="3357720"/>
            <a:ext cx="6397920" cy="789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26" name="CustomShape 2"/>
          <p:cNvSpPr/>
          <p:nvPr/>
        </p:nvSpPr>
        <p:spPr>
          <a:xfrm>
            <a:off x="755640" y="2565360"/>
            <a:ext cx="7769520" cy="146700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/>
          <a:p>
            <a:endParaRPr/>
          </a:p>
          <a:p>
            <a:endParaRPr/>
          </a:p>
          <a:p>
            <a:r>
              <a:rPr b="1" lang="ru-RU" sz="4400">
                <a:solidFill>
                  <a:srgbClr val="ffff00"/>
                </a:solidFill>
                <a:latin typeface="Arial"/>
              </a:rPr>
              <a:t> 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27" name="CustomShape 3"/>
          <p:cNvSpPr/>
          <p:nvPr/>
        </p:nvSpPr>
        <p:spPr>
          <a:xfrm>
            <a:off x="1285920" y="928800"/>
            <a:ext cx="7569720" cy="1733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r>
              <a:rPr b="1" i="1" lang="ru-RU" sz="3600" u="sng">
                <a:solidFill>
                  <a:srgbClr val="663399"/>
                </a:solidFill>
                <a:latin typeface="Times New Roman"/>
              </a:rPr>
              <a:t>ТЕМА: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3600" u="sng">
                <a:solidFill>
                  <a:srgbClr val="0066cc"/>
                </a:solidFill>
                <a:latin typeface="Times New Roman"/>
              </a:rPr>
              <a:t> </a:t>
            </a:r>
            <a:endParaRPr/>
          </a:p>
        </p:txBody>
      </p:sp>
      <p:sp>
        <p:nvSpPr>
          <p:cNvPr id="228" name="CustomShape 4"/>
          <p:cNvSpPr/>
          <p:nvPr/>
        </p:nvSpPr>
        <p:spPr>
          <a:xfrm>
            <a:off x="457200" y="221040"/>
            <a:ext cx="8227800" cy="1248840"/>
          </a:xfrm>
          <a:prstGeom prst="rect">
            <a:avLst/>
          </a:prstGeom>
          <a:noFill/>
          <a:ln>
            <a:noFill/>
          </a:ln>
        </p:spPr>
      </p:sp>
      <p:sp>
        <p:nvSpPr>
          <p:cNvPr id="229" name="CustomShape 5"/>
          <p:cNvSpPr/>
          <p:nvPr/>
        </p:nvSpPr>
        <p:spPr>
          <a:xfrm>
            <a:off x="538560" y="1604520"/>
            <a:ext cx="8227800" cy="3975840"/>
          </a:xfrm>
          <a:prstGeom prst="rect">
            <a:avLst/>
          </a:prstGeom>
          <a:noFill/>
          <a:ln>
            <a:noFill/>
          </a:ln>
        </p:spPr>
        <p:txBody>
          <a:bodyPr bIns="0" lIns="0" rIns="0" tIns="0" wrap="none"/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ru-RU">
                <a:solidFill>
                  <a:srgbClr val="000000"/>
                </a:solidFill>
                <a:latin typeface="Symbol"/>
                <a:ea typeface="Times New Roman"/>
              </a:rPr>
              <a:t>   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Остановитесь, люди!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Да ведь облик-то человеческий…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Чужого горя не бывает.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Это все в руках Человека.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  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Если ты слеп, если душа твоя глуха,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          </a:t>
            </a:r>
            <a:r>
              <a:rPr b="1" lang="ru-RU" sz="2800">
                <a:solidFill>
                  <a:srgbClr val="663399"/>
                </a:solidFill>
                <a:latin typeface="Symbol"/>
                <a:ea typeface="Times New Roman"/>
              </a:rPr>
              <a:t>какой   же ты человек?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800">
                <a:solidFill>
                  <a:srgbClr val="000099"/>
                </a:solidFill>
                <a:latin typeface="Symbol"/>
                <a:ea typeface="Times New Roman"/>
              </a:rPr>
              <a:t> </a:t>
            </a:r>
            <a:endParaRPr/>
          </a:p>
        </p:txBody>
      </p:sp>
    </p:spTree>
  </p:cSld>
  <p:timing>
    <p:tnLst>
      <p:par>
        <p:cTn dur="indefinite" id="22" nodeType="tmRoot" restart="never">
          <p:childTnLst>
            <p:seq>
              <p:cTn id="2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98680" y="1510200"/>
            <a:ext cx="7769880" cy="333396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064160" y="3168000"/>
            <a:ext cx="7068960" cy="977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r>
              <a:rPr lang="ru-RU" sz="2600"/>
              <a:t> </a:t>
            </a:r>
            <a:endParaRPr/>
          </a:p>
          <a:p>
            <a:endParaRPr/>
          </a:p>
        </p:txBody>
      </p:sp>
      <p:sp>
        <p:nvSpPr>
          <p:cNvPr id="195" name="CustomShape 2"/>
          <p:cNvSpPr/>
          <p:nvPr/>
        </p:nvSpPr>
        <p:spPr>
          <a:xfrm>
            <a:off x="457200" y="273600"/>
            <a:ext cx="8227440" cy="1143000"/>
          </a:xfrm>
          <a:prstGeom prst="rect">
            <a:avLst/>
          </a:prstGeom>
          <a:noFill/>
          <a:ln>
            <a:noFill/>
          </a:ln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ru-RU" sz="2800"/>
              <a:t>Где? Когда? Куда? Откуда? Почему? Зачем? И Как?</a:t>
            </a:r>
            <a:endParaRPr/>
          </a:p>
        </p:txBody>
      </p:sp>
      <p:sp>
        <p:nvSpPr>
          <p:cNvPr id="196" name="CustomShape 3"/>
          <p:cNvSpPr/>
          <p:nvPr/>
        </p:nvSpPr>
        <p:spPr>
          <a:xfrm>
            <a:off x="184680" y="1604520"/>
            <a:ext cx="8227440" cy="3975480"/>
          </a:xfrm>
          <a:prstGeom prst="rect">
            <a:avLst/>
          </a:prstGeom>
          <a:noFill/>
          <a:ln>
            <a:noFill/>
          </a:ln>
        </p:spPr>
        <p:txBody>
          <a:bodyPr bIns="0" lIns="0" rIns="0" tIns="0" wrap="none"/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ru-RU"/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i="1" lang="ru-RU" sz="2600"/>
              <a:t>Чем привлекательна КУКЛА?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i="1" lang="ru-RU" sz="2600"/>
              <a:t>Зачем нужна кукла?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i="1" lang="ru-RU" sz="2600"/>
              <a:t>Что объединяет кукол всех времен и народов?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i="1" lang="ru-RU" sz="2600"/>
              <a:t>Почему девочки любят играть в куклы?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525240" y="122400"/>
            <a:ext cx="8226720" cy="121140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ffff00"/>
                </a:solidFill>
                <a:latin typeface="Times New Roman"/>
              </a:rPr>
              <a:t>      </a:t>
            </a:r>
            <a:r>
              <a:rPr b="1" lang="ru-RU" sz="4400">
                <a:solidFill>
                  <a:srgbClr val="0066cc"/>
                </a:solidFill>
                <a:latin typeface="Times New Roman"/>
              </a:rPr>
              <a:t> </a:t>
            </a:r>
            <a:r>
              <a:rPr b="1" lang="ru-RU" sz="4400">
                <a:solidFill>
                  <a:srgbClr val="663399"/>
                </a:solidFill>
                <a:latin typeface="Times New Roman"/>
              </a:rPr>
              <a:t>Куклы похожи на людей.</a:t>
            </a:r>
            <a:endParaRPr/>
          </a:p>
        </p:txBody>
      </p:sp>
      <p:pic>
        <p:nvPicPr>
          <p:cNvPr descr="" id="198" name="Содержимое 4"/>
          <p:cNvPicPr/>
          <p:nvPr/>
        </p:nvPicPr>
        <p:blipFill>
          <a:blip r:embed="rId1"/>
          <a:stretch>
            <a:fillRect/>
          </a:stretch>
        </p:blipFill>
        <p:spPr>
          <a:xfrm>
            <a:off x="1214280" y="1428840"/>
            <a:ext cx="3807000" cy="4449960"/>
          </a:xfrm>
          <a:prstGeom prst="rect">
            <a:avLst/>
          </a:prstGeom>
          <a:ln w="19080">
            <a:solidFill>
              <a:srgbClr val="ffffff"/>
            </a:solidFill>
            <a:miter/>
          </a:ln>
        </p:spPr>
      </p:pic>
      <p:pic>
        <p:nvPicPr>
          <p:cNvPr descr="" id="199" name="Содержимое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29160" y="1428840"/>
            <a:ext cx="2864160" cy="4449960"/>
          </a:xfrm>
          <a:prstGeom prst="rect">
            <a:avLst/>
          </a:prstGeom>
          <a:ln w="19080">
            <a:solidFill>
              <a:srgbClr val="ffffff"/>
            </a:solidFill>
            <a:miter/>
          </a:ln>
        </p:spPr>
      </p:pic>
      <p:sp>
        <p:nvSpPr>
          <p:cNvPr id="200" name="CustomShape 2"/>
          <p:cNvSpPr/>
          <p:nvPr/>
        </p:nvSpPr>
        <p:spPr>
          <a:xfrm>
            <a:off x="500400" y="5956560"/>
            <a:ext cx="8641080" cy="581400"/>
          </a:xfrm>
          <a:prstGeom prst="rect">
            <a:avLst/>
          </a:prstGeom>
          <a:noFill/>
          <a:ln w="9360">
            <a:noFill/>
          </a:ln>
        </p:spPr>
        <p:txBody>
          <a:bodyPr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66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4942800" y="655560"/>
            <a:ext cx="3754800" cy="5651640"/>
          </a:xfrm>
          <a:prstGeom prst="rect">
            <a:avLst/>
          </a:prstGeom>
          <a:noFill/>
          <a:ln>
            <a:noFill/>
          </a:ln>
        </p:spPr>
        <p:txBody>
          <a:bodyPr anchor="ctr" bIns="45000" lIns="90000" rIns="90000" tIns="45000"/>
          <a:p>
            <a:r>
              <a:rPr b="1" lang="ru-RU" sz="5400">
                <a:solidFill>
                  <a:srgbClr val="663399"/>
                </a:solidFill>
                <a:latin typeface="Times New Roman"/>
              </a:rPr>
              <a:t>Евгений</a:t>
            </a:r>
            <a:endParaRPr/>
          </a:p>
          <a:p>
            <a:r>
              <a:rPr b="1" lang="ru-RU" sz="5400">
                <a:solidFill>
                  <a:srgbClr val="663399"/>
                </a:solidFill>
                <a:latin typeface="Times New Roman"/>
              </a:rPr>
              <a:t>Иванович Носов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ffff00"/>
                </a:solidFill>
                <a:latin typeface="Times New Roman"/>
              </a:rPr>
              <a:t> </a:t>
            </a:r>
            <a:endParaRPr/>
          </a:p>
        </p:txBody>
      </p:sp>
      <p:pic>
        <p:nvPicPr>
          <p:cNvPr descr="" id="202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214200"/>
            <a:ext cx="4426200" cy="6281640"/>
          </a:xfrm>
          <a:prstGeom prst="rect">
            <a:avLst/>
          </a:prstGeom>
          <a:ln w="28440">
            <a:solidFill>
              <a:srgbClr val="ffff00"/>
            </a:solidFill>
            <a:miter/>
          </a:ln>
        </p:spPr>
      </p:pic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262440" y="85680"/>
            <a:ext cx="3042000" cy="3445560"/>
          </a:xfrm>
          <a:prstGeom prst="rect">
            <a:avLst/>
          </a:prstGeom>
          <a:ln>
            <a:noFill/>
          </a:ln>
        </p:spPr>
      </p:pic>
      <p:pic>
        <p:nvPicPr>
          <p:cNvPr descr="" id="20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3490560" y="0"/>
            <a:ext cx="5045760" cy="4338720"/>
          </a:xfrm>
          <a:prstGeom prst="rect">
            <a:avLst/>
          </a:prstGeom>
          <a:ln>
            <a:noFill/>
          </a:ln>
        </p:spPr>
      </p:pic>
      <p:pic>
        <p:nvPicPr>
          <p:cNvPr descr="" id="20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63440" y="3728520"/>
            <a:ext cx="2950560" cy="2991240"/>
          </a:xfrm>
          <a:prstGeom prst="rect">
            <a:avLst/>
          </a:prstGeom>
          <a:ln>
            <a:noFill/>
          </a:ln>
        </p:spPr>
      </p:pic>
      <p:pic>
        <p:nvPicPr>
          <p:cNvPr descr="" id="206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3429000" y="4340880"/>
            <a:ext cx="4733280" cy="243360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457200" y="277560"/>
            <a:ext cx="8227440" cy="114084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/>
          <a:p>
            <a:pPr algn="ctr"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ru-RU"/>
              <a:t>«Линия сравнения»</a:t>
            </a:r>
            <a:endParaRPr/>
          </a:p>
        </p:txBody>
      </p:sp>
      <p:graphicFrame>
        <p:nvGraphicFramePr>
          <p:cNvPr id="208" name="Table 2"/>
          <p:cNvGraphicFramePr/>
          <p:nvPr/>
        </p:nvGraphicFramePr>
        <p:xfrm>
          <a:off x="266760" y="1567440"/>
          <a:ext cx="8507520" cy="4413240"/>
        </p:xfrm>
        <a:graphic>
          <a:graphicData uri="http://schemas.openxmlformats.org/drawingml/2006/table">
            <a:tbl>
              <a:tblPr/>
              <a:tblGrid>
                <a:gridCol w="2837520"/>
                <a:gridCol w="2834280"/>
                <a:gridCol w="2835720"/>
              </a:tblGrid>
              <a:tr h="82548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  <a:buSzPct val="25000"/>
                        <a:buFont typeface="StarSymbol"/>
                        <a:buChar char="l"/>
                      </a:pPr>
                      <a:r>
                        <a:rPr lang="ru-RU" sz="20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Автор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  <a:buSzPct val="25000"/>
                        <a:buFont typeface="StarSymbol"/>
                        <a:buChar char="l"/>
                      </a:pPr>
                      <a:r>
                        <a:rPr b="1" lang="ru-RU" sz="24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Линия сравнения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  <a:buSzPct val="25000"/>
                        <a:buFont typeface="StarSymbol"/>
                        <a:buChar char="l"/>
                      </a:pPr>
                      <a:r>
                        <a:rPr lang="ru-RU" sz="20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Акимыч</a:t>
                      </a:r>
                      <a:endParaRPr/>
                    </a:p>
                  </a:txBody>
                  <a:tcPr/>
                </a:tc>
              </a:tr>
              <a:tr h="682560">
                <a:tc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/>
                        <a:t>Работа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810720">
                <a:tc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/>
                        <a:t>Война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810360">
                <a:tc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/>
                        <a:t>Увлечения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810360">
                <a:tc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/>
                        <a:t>Отношение к природе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4737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  <a:buSzPct val="25000"/>
                        <a:buFont typeface="StarSymbol"/>
                        <a:buChar char="l"/>
                      </a:pPr>
                      <a:r>
                        <a:rPr lang="ru-RU" sz="20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</a:rPr>
                        <a:t>Вывод: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</a:tr>
            </a:tbl>
          </a:graphicData>
        </a:graphic>
      </p:graphicFrame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2971800" y="5995080"/>
            <a:ext cx="5712480" cy="35064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/>
          <a:p>
            <a:pPr algn="r">
              <a:lnSpc>
                <a:spcPct val="100000"/>
              </a:lnSpc>
              <a:buFont typeface="Georgia"/>
              <a:buChar char="•"/>
            </a:pPr>
            <a:r>
              <a:rPr i="1" lang="ru-RU" sz="1700">
                <a:solidFill>
                  <a:srgbClr val="26004c"/>
                </a:solidFill>
                <a:latin typeface="Georgia"/>
              </a:rPr>
              <a:t> </a:t>
            </a:r>
            <a:endParaRPr/>
          </a:p>
        </p:txBody>
      </p:sp>
      <p:sp>
        <p:nvSpPr>
          <p:cNvPr id="210" name="CustomShape 2"/>
          <p:cNvSpPr/>
          <p:nvPr/>
        </p:nvSpPr>
        <p:spPr>
          <a:xfrm>
            <a:off x="6443640" y="1916280"/>
            <a:ext cx="1597680" cy="1621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txBody>
          <a:bodyPr bIns="46800" lIns="90000" rIns="90000" tIns="46800"/>
          <a:p>
            <a:pPr algn="ctr"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1400" u="sng">
                <a:ea typeface="Times New Roman"/>
              </a:rPr>
              <a:t>НЕТ</a:t>
            </a:r>
            <a:endParaRPr/>
          </a:p>
          <a:p>
            <a:pPr algn="ctr"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i="1" lang="ru-RU" sz="1400">
                <a:ea typeface="Times New Roman"/>
              </a:rPr>
              <a:t>Аргумент</a:t>
            </a:r>
            <a:endParaRPr/>
          </a:p>
        </p:txBody>
      </p:sp>
      <p:sp>
        <p:nvSpPr>
          <p:cNvPr id="211" name="CustomShape 3"/>
          <p:cNvSpPr/>
          <p:nvPr/>
        </p:nvSpPr>
        <p:spPr>
          <a:xfrm>
            <a:off x="900000" y="1916280"/>
            <a:ext cx="1597680" cy="15976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txBody>
          <a:bodyPr bIns="46800" lIns="90000" rIns="90000" tIns="468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1400">
                <a:ea typeface="Times New Roman"/>
              </a:rPr>
              <a:t>            </a:t>
            </a:r>
            <a:r>
              <a:rPr b="1" lang="ru-RU" sz="1400" u="sng">
                <a:ea typeface="Times New Roman"/>
              </a:rPr>
              <a:t>ДА</a:t>
            </a: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1400">
                <a:ea typeface="Times New Roman"/>
              </a:rPr>
              <a:t>     </a:t>
            </a:r>
            <a:r>
              <a:rPr b="1" i="1" lang="ru-RU" sz="1400">
                <a:ea typeface="Times New Roman"/>
              </a:rPr>
              <a:t>Аргумент</a:t>
            </a:r>
            <a:endParaRPr/>
          </a:p>
        </p:txBody>
      </p:sp>
      <p:sp>
        <p:nvSpPr>
          <p:cNvPr id="212" name="CustomShape 4"/>
          <p:cNvSpPr/>
          <p:nvPr/>
        </p:nvSpPr>
        <p:spPr>
          <a:xfrm>
            <a:off x="1403280" y="5229360"/>
            <a:ext cx="5718960" cy="7894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txBody>
          <a:bodyPr bIns="46800" lIns="90000" rIns="90000" tIns="468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1400">
                <a:ea typeface="Times New Roman"/>
              </a:rPr>
              <a:t>                        </a:t>
            </a:r>
            <a:r>
              <a:rPr b="1" lang="ru-RU" sz="1400">
                <a:ea typeface="Times New Roman"/>
              </a:rPr>
              <a:t>Пройдет ли Акимыч мимо или 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13" name="Line 5"/>
          <p:cNvSpPr/>
          <p:nvPr/>
        </p:nvSpPr>
        <p:spPr>
          <a:xfrm flipH="1" flipV="1">
            <a:off x="1618920" y="3500280"/>
            <a:ext cx="1584360" cy="165744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214" name="Line 6"/>
          <p:cNvSpPr/>
          <p:nvPr/>
        </p:nvSpPr>
        <p:spPr>
          <a:xfrm flipV="1">
            <a:off x="5219640" y="3573360"/>
            <a:ext cx="2089080" cy="165600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215" name="CustomShape 7"/>
          <p:cNvSpPr/>
          <p:nvPr/>
        </p:nvSpPr>
        <p:spPr>
          <a:xfrm>
            <a:off x="502200" y="1368360"/>
            <a:ext cx="6406200" cy="82296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ru-RU" sz="1400">
                <a:solidFill>
                  <a:srgbClr val="000080"/>
                </a:solidFill>
              </a:rPr>
              <a:t>                                    </a:t>
            </a:r>
            <a:r>
              <a:rPr b="1" lang="ru-RU" sz="2400">
                <a:solidFill>
                  <a:srgbClr val="000080"/>
                </a:solidFill>
                <a:ea typeface="Times New Roman"/>
              </a:rPr>
              <a:t>«Дерево предсказаний»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16" name="CustomShape 8"/>
          <p:cNvSpPr/>
          <p:nvPr/>
        </p:nvSpPr>
        <p:spPr>
          <a:xfrm>
            <a:off x="0" y="2301120"/>
            <a:ext cx="379440" cy="85248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 wrap="none"/>
          <a:p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ru-RU" sz="1400">
                <a:ea typeface="Times New Roman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17" name="CustomShape 9"/>
          <p:cNvSpPr/>
          <p:nvPr/>
        </p:nvSpPr>
        <p:spPr>
          <a:xfrm>
            <a:off x="1172520" y="3270240"/>
            <a:ext cx="5139720" cy="106632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/>
          <a:p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b="1" lang="ru-RU" sz="1400"/>
              <a:t>                                           </a:t>
            </a:r>
            <a:r>
              <a:rPr b="1" lang="ru-RU" sz="1400">
                <a:ea typeface="Times New Roman"/>
              </a:rPr>
              <a:t>Обоснование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18" name="CustomShape 10"/>
          <p:cNvSpPr/>
          <p:nvPr/>
        </p:nvSpPr>
        <p:spPr>
          <a:xfrm>
            <a:off x="0" y="4183200"/>
            <a:ext cx="181800" cy="3639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dur="indefinite" id="9" nodeType="tmRoot" restart="never">
          <p:childTnLst>
            <p:seq>
              <p:cTn dur="indefinite" id="10" nodeType="mainSeq">
                <p:childTnLst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id="13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id="15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457200" y="277560"/>
            <a:ext cx="8227080" cy="1140480"/>
          </a:xfrm>
          <a:prstGeom prst="rect">
            <a:avLst/>
          </a:prstGeom>
          <a:noFill/>
          <a:ln>
            <a:noFill/>
          </a:ln>
        </p:spPr>
        <p:txBody>
          <a:bodyPr anchor="ctr" bIns="46800" lIns="90000" rIns="90000" tIns="46800"/>
          <a:p>
            <a:pPr>
              <a:lnSpc>
                <a:spcPct val="100000"/>
              </a:lnSpc>
              <a:buFont typeface="Times New Roman"/>
              <a:buChar char="•"/>
            </a:pPr>
            <a:r>
              <a:rPr b="1" i="1" lang="ru-RU" sz="2000"/>
              <a:t>«Инсерт»</a:t>
            </a:r>
            <a:endParaRPr/>
          </a:p>
        </p:txBody>
      </p:sp>
      <p:sp>
        <p:nvSpPr>
          <p:cNvPr id="220" name="CustomShape 2"/>
          <p:cNvSpPr/>
          <p:nvPr/>
        </p:nvSpPr>
        <p:spPr>
          <a:xfrm>
            <a:off x="225720" y="1572840"/>
            <a:ext cx="8227080" cy="4528080"/>
          </a:xfrm>
          <a:prstGeom prst="rect">
            <a:avLst/>
          </a:prstGeom>
          <a:noFill/>
          <a:ln>
            <a:noFill/>
          </a:ln>
        </p:spPr>
        <p:txBody>
          <a:bodyPr bIns="46800" lIns="90000" rIns="90000" tIns="46800"/>
          <a:p>
            <a:pPr>
              <a:lnSpc>
                <a:spcPct val="100000"/>
              </a:lnSpc>
            </a:pPr>
            <a:r>
              <a:rPr lang="ru-RU"/>
              <a:t> </a:t>
            </a:r>
            <a:r>
              <a:rPr lang="ru-RU">
                <a:latin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Arial"/>
                <a:ea typeface="Times New Roman"/>
              </a:rPr>
              <a:t>+ Я согласен с автором</a:t>
            </a:r>
            <a:r>
              <a:rPr lang="ru-RU" sz="2800">
                <a:solidFill>
                  <a:srgbClr val="000000"/>
                </a:solidFill>
                <a:latin typeface="Arial"/>
                <a:ea typeface="Times New Roman"/>
              </a:rPr>
              <a:t>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Arial"/>
                <a:ea typeface="Times New Roman"/>
              </a:rPr>
              <a:t>- Я не согласен с автором</a:t>
            </a:r>
            <a:r>
              <a:rPr lang="ru-RU" sz="28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Arial"/>
                <a:ea typeface="Times New Roman"/>
              </a:rPr>
              <a:t>? Мне трудно определиться</a:t>
            </a:r>
            <a:r>
              <a:rPr lang="ru-RU" sz="28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</p:txBody>
      </p:sp>
    </p:spTree>
  </p:cSld>
  <p:timing>
    <p:tnLst>
      <p:par>
        <p:cTn dur="indefinite" id="16" nodeType="tmRoot" restart="never">
          <p:childTnLst>
            <p:seq>
              <p:cTn id="1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1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285840" y="285840"/>
            <a:ext cx="4617720" cy="6283800"/>
          </a:xfrm>
          <a:prstGeom prst="rect">
            <a:avLst/>
          </a:prstGeom>
          <a:ln w="28440">
            <a:solidFill>
              <a:srgbClr val="ffff00"/>
            </a:solidFill>
            <a:round/>
          </a:ln>
        </p:spPr>
      </p:pic>
      <p:pic>
        <p:nvPicPr>
          <p:cNvPr descr="" id="222" name="Содержимо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4357800" y="3160440"/>
            <a:ext cx="4413960" cy="3283200"/>
          </a:xfrm>
          <a:prstGeom prst="rect">
            <a:avLst/>
          </a:prstGeom>
          <a:ln w="28440">
            <a:solidFill>
              <a:srgbClr val="ffff00"/>
            </a:solidFill>
            <a:miter/>
          </a:ln>
        </p:spPr>
      </p:pic>
      <p:pic>
        <p:nvPicPr>
          <p:cNvPr descr="" id="223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360" y="452160"/>
            <a:ext cx="4104720" cy="2707920"/>
          </a:xfrm>
          <a:prstGeom prst="rect">
            <a:avLst/>
          </a:prstGeom>
          <a:ln w="28440">
            <a:solidFill>
              <a:srgbClr val="ffff00"/>
            </a:solidFill>
            <a:round/>
          </a:ln>
        </p:spPr>
      </p:pic>
    </p:spTree>
  </p:cSld>
  <p:timing>
    <p:tnLst>
      <p:par>
        <p:cTn dur="indefinite" id="18" nodeType="tmRoot" restart="never">
          <p:childTnLst>
            <p:seq>
              <p:cTn id="1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