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535222-3609-408D-B785-E43F7FA6E3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7EF3B22-2C4A-4E10-9672-BB6B707307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6F65B4-3784-42F7-9296-E16171A51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293A6-5ED3-46CA-ACD9-E8576CC6ADD5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BB57D5-B47F-4849-91C2-E0D6DAB8C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C37512-1BB4-4990-BA4D-A89B81AB0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24DC2-6B68-4C9D-A5B0-57C10CC37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755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70D72-8DD2-435A-AC6C-2AE679ED1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B2A0F02-0359-4D6A-9A1D-41ED70C4A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3FC26E-CAE9-41B2-828B-2CBFE5869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293A6-5ED3-46CA-ACD9-E8576CC6ADD5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5E2A49-6D4A-4C8B-AC10-B25435B46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0AAC81-EB29-471E-94AD-F4348CF2F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24DC2-6B68-4C9D-A5B0-57C10CC37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008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668C5D7-4EFE-43E0-AAEE-2B7309B87A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200539A-1285-48A2-BBD1-E351BB7A1B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4A3192-01E7-4C41-9C5B-661699176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293A6-5ED3-46CA-ACD9-E8576CC6ADD5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4B09D80-B1B6-44DE-8C17-9FED2BA16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9EA2F2-43CA-40AC-9014-5D9419003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24DC2-6B68-4C9D-A5B0-57C10CC37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0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90EAF9-A19C-4C05-B378-CFA5D8D5E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40A9C8-DBB3-45E3-BAC8-DB0C2E04CB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BFCF72-CB3C-41C7-A1C9-70930FFB1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293A6-5ED3-46CA-ACD9-E8576CC6ADD5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C18EAA-894D-49F3-85D1-D18FE5AE6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A24E86-57CE-4DF2-84E2-F69F27FB8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24DC2-6B68-4C9D-A5B0-57C10CC37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391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6F6F57-F32A-4020-AB04-E50281B57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36E453B-93DB-484D-91AF-EC793DF3F5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420BC0-934E-46D6-BF71-EB1B23DFF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293A6-5ED3-46CA-ACD9-E8576CC6ADD5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9596A1-FCA4-4C06-8C91-7C8B20C6E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D0821F-DA1E-4A94-BBAF-B6D8B2247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24DC2-6B68-4C9D-A5B0-57C10CC37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872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631CDC-BF46-4E9C-BCCB-862322F12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26858D-7A0F-47F6-B7EF-220772C2DE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CD44F2B-C995-4819-945A-1C44EF6AD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8FEE755-2FF0-4352-845A-95E8CCC5A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293A6-5ED3-46CA-ACD9-E8576CC6ADD5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CEEEF3F-E40C-4D80-BD5C-04657EA01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41A92F-1C1F-43B0-8C87-3B6C299A7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24DC2-6B68-4C9D-A5B0-57C10CC37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571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3172A8-63E0-40B3-BD4F-54D37BE09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3093E7-63A5-4F51-B105-F3420090BF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3D5E55B-9A51-4885-8477-E681558AB9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547B912-5837-495D-8143-73FF331DDE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B71F54B-A321-4214-8E28-44D23D18B9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8E4A842-BEE3-446F-A2BF-D178305E3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293A6-5ED3-46CA-ACD9-E8576CC6ADD5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8B52E06-7A89-437E-8956-BE1924B1D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83A767A-D0BF-4056-9675-4EC675677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24DC2-6B68-4C9D-A5B0-57C10CC37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719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DD8747-F3BD-48DF-90F0-1D38886CF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391BA94-D222-4DEB-B7AA-7FB6FA52F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293A6-5ED3-46CA-ACD9-E8576CC6ADD5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F996C6-28EB-4744-8A73-CD185564A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5D55342-CD89-4277-A3A9-D19E1D333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24DC2-6B68-4C9D-A5B0-57C10CC37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99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68270E6-10CD-41E7-82BC-23FA2336A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293A6-5ED3-46CA-ACD9-E8576CC6ADD5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967606A-F556-40BA-A778-A7F133B1A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A53337F-6EBA-423D-B399-91775A840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24DC2-6B68-4C9D-A5B0-57C10CC37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894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58397F-3578-4DE8-825A-6C16AD192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C2F9A6-C222-4F56-B2E2-8CABB592FC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6450C3-14A9-4D04-BA28-AB06D9B8F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88F1615-D124-4441-BBCD-FA99032A2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293A6-5ED3-46CA-ACD9-E8576CC6ADD5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CC9BCB5-E735-4AE6-9243-8BE243E85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B58FFA9-7C81-428B-A966-C7EC5F120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24DC2-6B68-4C9D-A5B0-57C10CC37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208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742B29-F142-4D35-8893-1FF32D247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40C46E1-84A7-4CB0-AE62-2724233B04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F3D696-082D-43CC-B671-0F1E476D67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0429CC-DD08-47EC-B816-0E75C7A92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293A6-5ED3-46CA-ACD9-E8576CC6ADD5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50591B0-F831-471E-B324-588E7D141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E1DA7B7-934A-4A9A-9281-A075EE96D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24DC2-6B68-4C9D-A5B0-57C10CC37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049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DE5EC4-C91C-4165-8B1E-49867AFF5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89B01C4-A99F-4AE7-A308-3BAD9A32F1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BF079C-D6B8-4341-9688-8CB8C88C76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293A6-5ED3-46CA-ACD9-E8576CC6ADD5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33247D-581B-4FE1-A590-E8B31353F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E2DAD3-3A06-44DC-8B6E-7955DA8120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24DC2-6B68-4C9D-A5B0-57C10CC37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593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EBDCA5-63C3-4EA8-B8F7-94271072C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833"/>
            <a:ext cx="12191999" cy="69156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DD344D-2B9C-4596-8C62-3141AD8D156E}"/>
              </a:ext>
            </a:extLst>
          </p:cNvPr>
          <p:cNvSpPr txBox="1"/>
          <p:nvPr/>
        </p:nvSpPr>
        <p:spPr>
          <a:xfrm>
            <a:off x="115330" y="214186"/>
            <a:ext cx="11392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FF00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«Достопримечательности нашего города»</a:t>
            </a:r>
          </a:p>
          <a:p>
            <a:pPr algn="ctr"/>
            <a:r>
              <a:rPr lang="ru-RU" sz="3600" b="1" dirty="0" err="1">
                <a:solidFill>
                  <a:srgbClr val="FFFF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г.Губкинский</a:t>
            </a:r>
            <a:endParaRPr lang="ru-RU" sz="3600" dirty="0">
              <a:solidFill>
                <a:srgbClr val="FFFF0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151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2573D6C4-BA33-4128-B220-4E03F6DB32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611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963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6F38BF7B-15BD-4D12-AD83-11E6C5A65A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629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9FCD4DCA-CF07-4F56-88D5-529E2FABA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0"/>
            <a:ext cx="85455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0F6155B-4AB4-4EA3-A61B-31D6A8CEB19E}"/>
              </a:ext>
            </a:extLst>
          </p:cNvPr>
          <p:cNvSpPr txBox="1"/>
          <p:nvPr/>
        </p:nvSpPr>
        <p:spPr>
          <a:xfrm>
            <a:off x="6845643" y="5741774"/>
            <a:ext cx="56923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До новых встреч!</a:t>
            </a:r>
          </a:p>
        </p:txBody>
      </p:sp>
    </p:spTree>
    <p:extLst>
      <p:ext uri="{BB962C8B-B14F-4D97-AF65-F5344CB8AC3E}">
        <p14:creationId xmlns:p14="http://schemas.microsoft.com/office/powerpoint/2010/main" val="384718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568226-753A-4406-84FA-1AEB5594F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130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8D0294-DB8A-4000-A84E-76A57FF40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6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0C89E8-5B80-4A23-A8A1-FBD44CDA8B11}"/>
              </a:ext>
            </a:extLst>
          </p:cNvPr>
          <p:cNvSpPr txBox="1"/>
          <p:nvPr/>
        </p:nvSpPr>
        <p:spPr>
          <a:xfrm>
            <a:off x="5774725" y="1219200"/>
            <a:ext cx="609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FFFF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Стела с названием города</a:t>
            </a:r>
          </a:p>
        </p:txBody>
      </p:sp>
    </p:spTree>
    <p:extLst>
      <p:ext uri="{BB962C8B-B14F-4D97-AF65-F5344CB8AC3E}">
        <p14:creationId xmlns:p14="http://schemas.microsoft.com/office/powerpoint/2010/main" val="1016735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5CF140-68C4-4445-9C21-896735A74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617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ED7BE3F-C862-4D67-A6D2-56E547644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44941"/>
            <a:ext cx="5923007" cy="346832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F38569-25AB-4A5C-B5F0-9FFAAE4C11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389" y="3389670"/>
            <a:ext cx="6359612" cy="346832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6910F977-A634-4CDB-8931-001B3E47C2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5832390" cy="341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C55D259-B3E2-4122-8009-393EC15AF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389" y="-11694"/>
            <a:ext cx="6359611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6157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E13A14-FA4F-4E2C-BD11-C69EFDB676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41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B922E26E-E7C6-480F-9FB8-7B2446AA0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1"/>
            <a:ext cx="591476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17A548-65C3-455C-B649-D109F16711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768" y="3428999"/>
            <a:ext cx="6277232" cy="3429001"/>
          </a:xfrm>
          <a:prstGeom prst="rect">
            <a:avLst/>
          </a:prstGeom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E7983CD1-E62E-4A01-A0EE-861A70556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14768" cy="342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E8C991CF-BDB2-4623-92A9-E31FDA59CD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768" y="1"/>
            <a:ext cx="6277232" cy="3428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674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53A306-9EA2-4F39-A3DE-364A71A357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7735330" cy="6858000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A005164F-5248-419D-862A-D0ACB826AE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331" y="3822357"/>
            <a:ext cx="4456669" cy="3035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0AE3C170-9DA5-4B00-8C19-8AACB9A756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330" y="0"/>
            <a:ext cx="4456669" cy="382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075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39A97B-CC24-49C0-A558-E584A146AD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136F78-D69D-47CE-8502-DBC4E7518AED}"/>
              </a:ext>
            </a:extLst>
          </p:cNvPr>
          <p:cNvSpPr txBox="1"/>
          <p:nvPr/>
        </p:nvSpPr>
        <p:spPr>
          <a:xfrm>
            <a:off x="6096000" y="436606"/>
            <a:ext cx="66314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Никольский сквер</a:t>
            </a:r>
          </a:p>
        </p:txBody>
      </p:sp>
    </p:spTree>
    <p:extLst>
      <p:ext uri="{BB962C8B-B14F-4D97-AF65-F5344CB8AC3E}">
        <p14:creationId xmlns:p14="http://schemas.microsoft.com/office/powerpoint/2010/main" val="41779925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18</Words>
  <Application>Microsoft Office PowerPoint</Application>
  <PresentationFormat>Широкоэкранный</PresentationFormat>
  <Paragraphs>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Segoe UI Black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14</cp:revision>
  <dcterms:created xsi:type="dcterms:W3CDTF">2021-08-27T03:21:15Z</dcterms:created>
  <dcterms:modified xsi:type="dcterms:W3CDTF">2021-08-30T03:10:06Z</dcterms:modified>
</cp:coreProperties>
</file>