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8" r:id="rId4"/>
    <p:sldId id="259" r:id="rId5"/>
    <p:sldId id="260" r:id="rId6"/>
    <p:sldId id="261" r:id="rId7"/>
    <p:sldId id="257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1800" y="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704856" cy="1512168"/>
          </a:xfrm>
        </p:spPr>
        <p:txBody>
          <a:bodyPr>
            <a:no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дошкольное образовательное учреждение «Детский сад городского округа Стрежевой» Структурное подразделение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Семицветик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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636785, Томская область, г. Стрежевой, ул. Кедровая дом73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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 (382-59) 3-30-93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mail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Semicvetik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@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guostrj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ru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загадок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тему: «Артисты цирка»</a:t>
            </a:r>
          </a:p>
          <a:p>
            <a:pPr marL="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</a:t>
            </a:r>
          </a:p>
          <a:p>
            <a:pPr marL="0" indent="0" algn="r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Уланова О.И.</a:t>
            </a:r>
          </a:p>
          <a:p>
            <a:pPr marL="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924945"/>
            <a:ext cx="4336154" cy="2448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515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Он вызывает удивление</a:t>
            </a:r>
          </a:p>
          <a:p>
            <a:pPr marL="0" indent="0" algn="ctr">
              <a:buNone/>
            </a:pPr>
            <a:r>
              <a:rPr lang="ru-RU" dirty="0" smtClean="0"/>
              <a:t>И, конечно, восхищение,</a:t>
            </a:r>
          </a:p>
          <a:p>
            <a:pPr marL="0" indent="0" algn="ctr">
              <a:buNone/>
            </a:pPr>
            <a:r>
              <a:rPr lang="ru-RU" dirty="0" smtClean="0"/>
              <a:t>Ведь </a:t>
            </a:r>
            <a:r>
              <a:rPr lang="ru-RU" dirty="0" err="1" smtClean="0"/>
              <a:t>гантелю</a:t>
            </a:r>
            <a:r>
              <a:rPr lang="ru-RU" dirty="0" smtClean="0"/>
              <a:t>, словно мяч,</a:t>
            </a:r>
          </a:p>
          <a:p>
            <a:pPr marL="0" indent="0" algn="ctr">
              <a:buNone/>
            </a:pPr>
            <a:r>
              <a:rPr lang="ru-RU" dirty="0" smtClean="0"/>
              <a:t>Легко подбросит наш…</a:t>
            </a:r>
          </a:p>
          <a:p>
            <a:pPr marL="0" indent="0" algn="ctr">
              <a:buNone/>
            </a:pPr>
            <a:r>
              <a:rPr lang="ru-RU" dirty="0" smtClean="0"/>
              <a:t>(Силач)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6743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034" y="2132856"/>
            <a:ext cx="3541765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132856"/>
            <a:ext cx="3791842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37902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В воздух он мячи кидает.</a:t>
            </a:r>
          </a:p>
          <a:p>
            <a:pPr marL="0" indent="0" algn="ctr">
              <a:buNone/>
            </a:pPr>
            <a:r>
              <a:rPr lang="ru-RU" dirty="0" smtClean="0"/>
              <a:t>Знаем точно: все поймает,</a:t>
            </a:r>
          </a:p>
          <a:p>
            <a:pPr marL="0" indent="0" algn="ctr">
              <a:buNone/>
            </a:pPr>
            <a:r>
              <a:rPr lang="ru-RU" dirty="0" smtClean="0"/>
              <a:t>Не уронит ни один, </a:t>
            </a:r>
          </a:p>
          <a:p>
            <a:pPr marL="0" indent="0" algn="ctr">
              <a:buNone/>
            </a:pPr>
            <a:r>
              <a:rPr lang="ru-RU" dirty="0" smtClean="0"/>
              <a:t>В цирке он такой один.</a:t>
            </a:r>
          </a:p>
          <a:p>
            <a:pPr marL="0" indent="0" algn="ctr">
              <a:buNone/>
            </a:pPr>
            <a:r>
              <a:rPr lang="ru-RU" dirty="0" smtClean="0"/>
              <a:t>(Жонглер)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667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821939"/>
            <a:ext cx="3528391" cy="51867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5198" y="821939"/>
            <a:ext cx="3117202" cy="51533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3320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Он под куполом летает</a:t>
            </a:r>
          </a:p>
          <a:p>
            <a:pPr marL="0" indent="0" algn="ctr">
              <a:buNone/>
            </a:pPr>
            <a:r>
              <a:rPr lang="ru-RU" dirty="0" smtClean="0"/>
              <a:t>У ребят над головой.</a:t>
            </a:r>
          </a:p>
          <a:p>
            <a:pPr marL="0" indent="0" algn="ctr">
              <a:buNone/>
            </a:pPr>
            <a:r>
              <a:rPr lang="ru-RU" dirty="0" smtClean="0"/>
              <a:t>По канату прошагает.</a:t>
            </a:r>
          </a:p>
          <a:p>
            <a:pPr marL="0" indent="0" algn="ctr">
              <a:buNone/>
            </a:pPr>
            <a:r>
              <a:rPr lang="ru-RU" dirty="0" smtClean="0"/>
              <a:t>Может выгнуться дугой.</a:t>
            </a:r>
          </a:p>
          <a:p>
            <a:pPr marL="0" indent="0" algn="ctr">
              <a:buNone/>
            </a:pPr>
            <a:r>
              <a:rPr lang="ru-RU" dirty="0" smtClean="0"/>
              <a:t>Будет прыгать, кувыркаться,</a:t>
            </a:r>
          </a:p>
          <a:p>
            <a:pPr marL="0" indent="0" algn="ctr">
              <a:buNone/>
            </a:pPr>
            <a:r>
              <a:rPr lang="ru-RU" dirty="0" smtClean="0"/>
              <a:t>Ловко сядет на шпагат.</a:t>
            </a:r>
          </a:p>
          <a:p>
            <a:pPr marL="0" indent="0" algn="ctr">
              <a:buNone/>
            </a:pPr>
            <a:r>
              <a:rPr lang="ru-RU" dirty="0" smtClean="0"/>
              <a:t>Здесь не трудно догадаться</a:t>
            </a:r>
          </a:p>
          <a:p>
            <a:pPr marL="0" indent="0" algn="ctr">
              <a:buNone/>
            </a:pPr>
            <a:r>
              <a:rPr lang="ru-RU" dirty="0" smtClean="0"/>
              <a:t>Он умелый…</a:t>
            </a:r>
          </a:p>
          <a:p>
            <a:pPr marL="0" indent="0" algn="ctr">
              <a:buNone/>
            </a:pPr>
            <a:r>
              <a:rPr lang="ru-RU" dirty="0" smtClean="0"/>
              <a:t>(</a:t>
            </a:r>
            <a:r>
              <a:rPr lang="ru-RU" dirty="0" err="1" smtClean="0"/>
              <a:t>Акрабат</a:t>
            </a:r>
            <a:r>
              <a:rPr lang="ru-RU" dirty="0" smtClean="0"/>
              <a:t>)</a:t>
            </a:r>
          </a:p>
          <a:p>
            <a:pPr marL="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1728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1052736"/>
            <a:ext cx="3469201" cy="48661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5976" y="1417638"/>
            <a:ext cx="4084847" cy="4099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3470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Волшебник, маг и чародей,</a:t>
            </a:r>
          </a:p>
          <a:p>
            <a:pPr marL="0" indent="0" algn="ctr">
              <a:buNone/>
            </a:pPr>
            <a:r>
              <a:rPr lang="ru-RU" dirty="0" smtClean="0"/>
              <a:t>Любимец взрослых и детей.</a:t>
            </a:r>
          </a:p>
          <a:p>
            <a:pPr marL="0" indent="0" algn="ctr">
              <a:buNone/>
            </a:pPr>
            <a:r>
              <a:rPr lang="ru-RU" dirty="0" smtClean="0"/>
              <a:t>Едва он палочкой взмахнет</a:t>
            </a:r>
          </a:p>
          <a:p>
            <a:pPr marL="0" indent="0" algn="ctr">
              <a:buNone/>
            </a:pPr>
            <a:r>
              <a:rPr lang="ru-RU" dirty="0" smtClean="0"/>
              <a:t>И чудо вдруг произойдет.</a:t>
            </a:r>
          </a:p>
          <a:p>
            <a:pPr marL="0" indent="0" algn="ctr">
              <a:buNone/>
            </a:pPr>
            <a:r>
              <a:rPr lang="ru-RU" smtClean="0"/>
              <a:t>(Фокусник)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0183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704" y="692696"/>
            <a:ext cx="5472608" cy="54949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36191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 fontScale="92500" lnSpcReduction="10000"/>
          </a:bodyPr>
          <a:lstStyle/>
          <a:p>
            <a:pPr algn="ctr"/>
            <a:endParaRPr lang="ru-RU" dirty="0" smtClean="0"/>
          </a:p>
          <a:p>
            <a:pPr marL="0" indent="0" algn="ctr">
              <a:lnSpc>
                <a:spcPct val="110000"/>
              </a:lnSpc>
              <a:buNone/>
            </a:pPr>
            <a:r>
              <a:rPr lang="ru-RU" dirty="0" smtClean="0"/>
              <a:t>Все глядят на середину</a:t>
            </a:r>
          </a:p>
          <a:p>
            <a:pPr marL="0" indent="0" algn="ctr">
              <a:lnSpc>
                <a:spcPct val="110000"/>
              </a:lnSpc>
              <a:buNone/>
            </a:pPr>
            <a:r>
              <a:rPr lang="ru-RU" dirty="0" smtClean="0"/>
              <a:t>В середине – волшебство:</a:t>
            </a:r>
          </a:p>
          <a:p>
            <a:pPr marL="0" indent="0" algn="ctr">
              <a:lnSpc>
                <a:spcPct val="110000"/>
              </a:lnSpc>
              <a:buNone/>
            </a:pPr>
            <a:r>
              <a:rPr lang="ru-RU" dirty="0" smtClean="0"/>
              <a:t>Там чудак зайчишку вынул</a:t>
            </a:r>
          </a:p>
          <a:p>
            <a:pPr marL="0" indent="0" algn="ctr">
              <a:lnSpc>
                <a:spcPct val="110000"/>
              </a:lnSpc>
              <a:buNone/>
            </a:pPr>
            <a:r>
              <a:rPr lang="ru-RU" dirty="0" smtClean="0"/>
              <a:t>Из кармана своего.</a:t>
            </a:r>
          </a:p>
          <a:p>
            <a:pPr marL="0" indent="0" algn="ctr">
              <a:lnSpc>
                <a:spcPct val="110000"/>
              </a:lnSpc>
              <a:buNone/>
            </a:pPr>
            <a:r>
              <a:rPr lang="ru-RU" dirty="0" smtClean="0"/>
              <a:t>Там под купол танцовщица</a:t>
            </a:r>
          </a:p>
          <a:p>
            <a:pPr marL="0" indent="0" algn="ctr">
              <a:lnSpc>
                <a:spcPct val="110000"/>
              </a:lnSpc>
              <a:buNone/>
            </a:pPr>
            <a:r>
              <a:rPr lang="ru-RU" dirty="0"/>
              <a:t> У</a:t>
            </a:r>
            <a:r>
              <a:rPr lang="ru-RU" dirty="0" smtClean="0"/>
              <a:t>летела, как синица.</a:t>
            </a:r>
          </a:p>
          <a:p>
            <a:pPr marL="0" indent="0" algn="ctr">
              <a:lnSpc>
                <a:spcPct val="110000"/>
              </a:lnSpc>
              <a:buNone/>
            </a:pPr>
            <a:r>
              <a:rPr lang="ru-RU" dirty="0" smtClean="0"/>
              <a:t>Там собачки танцевали…</a:t>
            </a:r>
          </a:p>
          <a:p>
            <a:pPr marL="0" indent="0" algn="ctr">
              <a:lnSpc>
                <a:spcPct val="110000"/>
              </a:lnSpc>
              <a:buNone/>
            </a:pPr>
            <a:r>
              <a:rPr lang="ru-RU" dirty="0" smtClean="0"/>
              <a:t>Вы, конечно, там бывали.</a:t>
            </a:r>
          </a:p>
          <a:p>
            <a:pPr marL="0" indent="0" algn="ctr">
              <a:lnSpc>
                <a:spcPct val="110000"/>
              </a:lnSpc>
              <a:buNone/>
            </a:pPr>
            <a:r>
              <a:rPr lang="ru-RU" dirty="0" smtClean="0"/>
              <a:t>(Цирк)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3760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980728"/>
            <a:ext cx="5472608" cy="4824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30661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Что необычного в здании цирка?</a:t>
            </a:r>
          </a:p>
          <a:p>
            <a:pPr marL="0" indent="0" algn="ctr">
              <a:buNone/>
            </a:pPr>
            <a:r>
              <a:rPr lang="ru-RU" dirty="0" smtClean="0"/>
              <a:t>Столы вместо кресел? Иль в куполе</a:t>
            </a:r>
          </a:p>
          <a:p>
            <a:pPr marL="0" indent="0" algn="ctr">
              <a:buNone/>
            </a:pPr>
            <a:r>
              <a:rPr lang="ru-RU" dirty="0"/>
              <a:t>д</a:t>
            </a:r>
            <a:r>
              <a:rPr lang="ru-RU" dirty="0" smtClean="0"/>
              <a:t>ырка?</a:t>
            </a:r>
          </a:p>
          <a:p>
            <a:pPr marL="0" indent="0" algn="ctr">
              <a:buNone/>
            </a:pPr>
            <a:r>
              <a:rPr lang="ru-RU" dirty="0" smtClean="0"/>
              <a:t>Да нет же! Смотрите, здесь чудная</a:t>
            </a:r>
          </a:p>
          <a:p>
            <a:pPr marL="0" indent="0" algn="ctr">
              <a:buNone/>
            </a:pPr>
            <a:r>
              <a:rPr lang="ru-RU" dirty="0"/>
              <a:t>с</a:t>
            </a:r>
            <a:r>
              <a:rPr lang="ru-RU" dirty="0" smtClean="0"/>
              <a:t>цена!</a:t>
            </a:r>
          </a:p>
          <a:p>
            <a:pPr marL="0" indent="0" algn="ctr">
              <a:buNone/>
            </a:pPr>
            <a:r>
              <a:rPr lang="ru-RU" dirty="0" smtClean="0"/>
              <a:t>Она круглой формы! Что это?...</a:t>
            </a:r>
          </a:p>
          <a:p>
            <a:pPr marL="0" indent="0" algn="ctr">
              <a:buNone/>
            </a:pPr>
            <a:r>
              <a:rPr lang="ru-RU" dirty="0" smtClean="0"/>
              <a:t>(Арена)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3217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268760"/>
            <a:ext cx="5328592" cy="452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85877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С шестом идет наперевес</a:t>
            </a:r>
          </a:p>
          <a:p>
            <a:pPr marL="0" indent="0" algn="ctr">
              <a:buNone/>
            </a:pPr>
            <a:r>
              <a:rPr lang="ru-RU" dirty="0"/>
              <a:t> О</a:t>
            </a:r>
            <a:r>
              <a:rPr lang="ru-RU" dirty="0" smtClean="0"/>
              <a:t>н по канату лихо.</a:t>
            </a:r>
          </a:p>
          <a:p>
            <a:pPr marL="0" indent="0" algn="ctr">
              <a:buNone/>
            </a:pPr>
            <a:r>
              <a:rPr lang="ru-RU" dirty="0" smtClean="0"/>
              <a:t>Вдруг замолчал конферансье</a:t>
            </a:r>
          </a:p>
          <a:p>
            <a:pPr marL="0" indent="0" algn="ctr">
              <a:buNone/>
            </a:pPr>
            <a:r>
              <a:rPr lang="ru-RU" dirty="0" smtClean="0"/>
              <a:t>И в зале стало тихо…</a:t>
            </a:r>
          </a:p>
          <a:p>
            <a:pPr marL="0" indent="0" algn="ctr">
              <a:buNone/>
            </a:pPr>
            <a:r>
              <a:rPr lang="ru-RU" dirty="0" smtClean="0"/>
              <a:t>Шквал аплодисментов вызвал вдруг</a:t>
            </a:r>
          </a:p>
          <a:p>
            <a:pPr marL="0" indent="0" algn="ctr">
              <a:buNone/>
            </a:pPr>
            <a:r>
              <a:rPr lang="ru-RU" dirty="0" smtClean="0"/>
              <a:t>Блестяще выполненный трюк.</a:t>
            </a:r>
          </a:p>
          <a:p>
            <a:pPr marL="0" indent="0" algn="ctr">
              <a:buNone/>
            </a:pPr>
            <a:r>
              <a:rPr lang="ru-RU" dirty="0" smtClean="0"/>
              <a:t>(Канатоходец)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7692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851968"/>
            <a:ext cx="3456384" cy="4752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0304" y="994842"/>
            <a:ext cx="3771900" cy="4467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75324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Палочкой помашет –</a:t>
            </a:r>
          </a:p>
          <a:p>
            <a:pPr marL="0" indent="0" algn="ctr">
              <a:buNone/>
            </a:pPr>
            <a:r>
              <a:rPr lang="ru-RU" dirty="0" smtClean="0"/>
              <a:t>Хищники пляшут.</a:t>
            </a:r>
          </a:p>
          <a:p>
            <a:pPr marL="0" indent="0" algn="ctr">
              <a:buNone/>
            </a:pPr>
            <a:r>
              <a:rPr lang="ru-RU" dirty="0" smtClean="0"/>
              <a:t>Нахмурит лицо –</a:t>
            </a:r>
          </a:p>
          <a:p>
            <a:pPr marL="0" indent="0" algn="ctr">
              <a:buNone/>
            </a:pPr>
            <a:r>
              <a:rPr lang="ru-RU" dirty="0" smtClean="0"/>
              <a:t>Лев прыгнет в кольцо.</a:t>
            </a:r>
          </a:p>
          <a:p>
            <a:pPr marL="0" indent="0" algn="ctr">
              <a:buNone/>
            </a:pPr>
            <a:r>
              <a:rPr lang="ru-RU" dirty="0" smtClean="0"/>
              <a:t>Он что, регулировщик?</a:t>
            </a:r>
          </a:p>
          <a:p>
            <a:pPr marL="0" indent="0" algn="ctr">
              <a:buNone/>
            </a:pPr>
            <a:r>
              <a:rPr lang="ru-RU" dirty="0" smtClean="0"/>
              <a:t>Нет, это…</a:t>
            </a:r>
          </a:p>
          <a:p>
            <a:pPr marL="0" indent="0" algn="ctr">
              <a:buNone/>
            </a:pPr>
            <a:r>
              <a:rPr lang="ru-RU" dirty="0" smtClean="0"/>
              <a:t>(Дрессировщик)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7804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984" y="1124744"/>
            <a:ext cx="3883099" cy="44394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84" y="1439894"/>
            <a:ext cx="3370185" cy="39174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89823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271</Words>
  <Application>Microsoft Office PowerPoint</Application>
  <PresentationFormat>Экран (4:3)</PresentationFormat>
  <Paragraphs>64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Муниципальное дошкольное образовательное учреждение «Детский сад городского округа Стрежевой» Структурное подразделение «Семицветик»  636785, Томская область, г. Стрежевой, ул. Кедровая дом73 8 (382-59) 3-30-93 E-mail: Semicvetik@guostrj.ru  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Николай</dc:creator>
  <cp:lastModifiedBy>Николай</cp:lastModifiedBy>
  <cp:revision>10</cp:revision>
  <dcterms:created xsi:type="dcterms:W3CDTF">2023-01-29T16:46:05Z</dcterms:created>
  <dcterms:modified xsi:type="dcterms:W3CDTF">2023-02-09T15:54:14Z</dcterms:modified>
</cp:coreProperties>
</file>