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1" r:id="rId4"/>
    <p:sldId id="262" r:id="rId5"/>
    <p:sldId id="264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Статистика</a:t>
            </a:r>
            <a:r>
              <a:rPr lang="ru-RU" baseline="0">
                <a:latin typeface="Times New Roman" pitchFamily="18" charset="0"/>
                <a:cs typeface="Times New Roman" pitchFamily="18" charset="0"/>
              </a:rPr>
              <a:t>  ДТП  в Забайкальском крае в сравнении за 3 года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-4.519742377057076E-2"/>
                  <c:y val="4.31962063526994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количество ДТП</c:v>
                </c:pt>
                <c:pt idx="1">
                  <c:v>погибло</c:v>
                </c:pt>
                <c:pt idx="2">
                  <c:v>ранено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1384</c:v>
                </c:pt>
                <c:pt idx="1">
                  <c:v>219</c:v>
                </c:pt>
                <c:pt idx="2">
                  <c:v>1756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количество ДТП</c:v>
                </c:pt>
                <c:pt idx="1">
                  <c:v>погибло</c:v>
                </c:pt>
                <c:pt idx="2">
                  <c:v>ранено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1462</c:v>
                </c:pt>
                <c:pt idx="1">
                  <c:v>207</c:v>
                </c:pt>
                <c:pt idx="2">
                  <c:v>1763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0131615847047172E-2"/>
                  <c:y val="2.15981031763497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количество ДТП</c:v>
                </c:pt>
                <c:pt idx="1">
                  <c:v>погибло</c:v>
                </c:pt>
                <c:pt idx="2">
                  <c:v>ранено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1502</c:v>
                </c:pt>
                <c:pt idx="1">
                  <c:v>120</c:v>
                </c:pt>
                <c:pt idx="2">
                  <c:v>1612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8311680"/>
        <c:axId val="48329856"/>
        <c:axId val="0"/>
      </c:bar3DChart>
      <c:catAx>
        <c:axId val="4831168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8329856"/>
        <c:crosses val="autoZero"/>
        <c:auto val="1"/>
        <c:lblAlgn val="ctr"/>
        <c:lblOffset val="100"/>
        <c:noMultiLvlLbl val="0"/>
      </c:catAx>
      <c:valAx>
        <c:axId val="4832985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483116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292279502797981"/>
          <c:y val="0.47075471006867131"/>
          <c:w val="0.17974842767295601"/>
          <c:h val="0.22663207887310571"/>
        </c:manualLayout>
      </c:layout>
      <c:overlay val="0"/>
      <c:txPr>
        <a:bodyPr/>
        <a:lstStyle/>
        <a:p>
          <a:pPr>
            <a:defRPr sz="16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/>
              <a:t>% количества</a:t>
            </a:r>
            <a:r>
              <a:rPr lang="ru-RU" sz="1600" baseline="0" dirty="0"/>
              <a:t> обучающихся </a:t>
            </a:r>
            <a:endParaRPr lang="ru-RU" sz="1600" baseline="0" dirty="0" smtClean="0"/>
          </a:p>
          <a:p>
            <a:pPr>
              <a:defRPr sz="1600"/>
            </a:pPr>
            <a:r>
              <a:rPr lang="ru-RU" sz="1600" baseline="0" dirty="0" smtClean="0"/>
              <a:t>11 взвода, </a:t>
            </a:r>
            <a:r>
              <a:rPr lang="ru-RU" sz="1600" baseline="0" dirty="0"/>
              <a:t>р</a:t>
            </a:r>
            <a:r>
              <a:rPr lang="ru-RU" sz="1600" dirty="0"/>
              <a:t>ешившие</a:t>
            </a:r>
            <a:r>
              <a:rPr lang="ru-RU" sz="1600" baseline="0" dirty="0"/>
              <a:t> </a:t>
            </a:r>
            <a:r>
              <a:rPr lang="ru-RU" sz="1600" dirty="0"/>
              <a:t> неравенство, задание №</a:t>
            </a:r>
            <a:r>
              <a:rPr lang="ru-RU" sz="1600" dirty="0" smtClean="0"/>
              <a:t>15 </a:t>
            </a:r>
            <a:r>
              <a:rPr lang="ru-RU" sz="1600" dirty="0"/>
              <a:t>ОГЭ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решение неравенства, задание №14 ОГЭ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2"/>
                <c:pt idx="0">
                  <c:v>октябрь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0.38000000000000034</c:v>
                </c:pt>
                <c:pt idx="1">
                  <c:v>0.6500000000000008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октябрь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Лист1!$C$2:$C$5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октябрь</c:v>
                </c:pt>
                <c:pt idx="1">
                  <c:v>ноябрь</c:v>
                </c:pt>
              </c:strCache>
            </c:strRef>
          </c:cat>
          <c:val>
            <c:numRef>
              <c:f>Лист1!$D$2:$D$5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8360832"/>
        <c:axId val="48239744"/>
        <c:axId val="0"/>
      </c:bar3DChart>
      <c:catAx>
        <c:axId val="48360832"/>
        <c:scaling>
          <c:orientation val="minMax"/>
        </c:scaling>
        <c:delete val="0"/>
        <c:axPos val="b"/>
        <c:majorTickMark val="out"/>
        <c:minorTickMark val="none"/>
        <c:tickLblPos val="nextTo"/>
        <c:crossAx val="48239744"/>
        <c:crosses val="autoZero"/>
        <c:auto val="1"/>
        <c:lblAlgn val="ctr"/>
        <c:lblOffset val="100"/>
        <c:noMultiLvlLbl val="0"/>
      </c:catAx>
      <c:valAx>
        <c:axId val="4823974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4836083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88CF-EEA9-4172-B353-9B8142D12EDF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078D5-947B-4C9D-A0D6-CEA3E975A4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88CF-EEA9-4172-B353-9B8142D12EDF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078D5-947B-4C9D-A0D6-CEA3E975A4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88CF-EEA9-4172-B353-9B8142D12EDF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078D5-947B-4C9D-A0D6-CEA3E975A4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88CF-EEA9-4172-B353-9B8142D12EDF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078D5-947B-4C9D-A0D6-CEA3E975A4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88CF-EEA9-4172-B353-9B8142D12EDF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078D5-947B-4C9D-A0D6-CEA3E975A4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88CF-EEA9-4172-B353-9B8142D12EDF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078D5-947B-4C9D-A0D6-CEA3E975A4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88CF-EEA9-4172-B353-9B8142D12EDF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078D5-947B-4C9D-A0D6-CEA3E975A4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88CF-EEA9-4172-B353-9B8142D12EDF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078D5-947B-4C9D-A0D6-CEA3E975A4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88CF-EEA9-4172-B353-9B8142D12EDF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078D5-947B-4C9D-A0D6-CEA3E975A4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88CF-EEA9-4172-B353-9B8142D12EDF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078D5-947B-4C9D-A0D6-CEA3E975A4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588CF-EEA9-4172-B353-9B8142D12EDF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078D5-947B-4C9D-A0D6-CEA3E975A4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C588CF-EEA9-4172-B353-9B8142D12EDF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7078D5-947B-4C9D-A0D6-CEA3E975A4B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46959162"/>
              </p:ext>
            </p:extLst>
          </p:nvPr>
        </p:nvGraphicFramePr>
        <p:xfrm>
          <a:off x="357158" y="357166"/>
          <a:ext cx="4214842" cy="58801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88190964"/>
              </p:ext>
            </p:extLst>
          </p:nvPr>
        </p:nvGraphicFramePr>
        <p:xfrm>
          <a:off x="4500562" y="428604"/>
          <a:ext cx="4186238" cy="5697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ен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14" y="642918"/>
            <a:ext cx="8868373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642918"/>
            <a:ext cx="7886728" cy="2957533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Нестрогие неравенства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строгие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сотрудники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ДПС.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неравенств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857496"/>
            <a:ext cx="3057525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ДПС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44" y="3071810"/>
            <a:ext cx="4863309" cy="316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6357950" y="5572140"/>
            <a:ext cx="1428760" cy="571504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АЛГЕБРА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358246" cy="178592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Укажите наименьшее </a:t>
            </a:r>
            <a:r>
              <a:rPr lang="ru-RU" dirty="0">
                <a:solidFill>
                  <a:srgbClr val="FF0000"/>
                </a:solidFill>
              </a:rPr>
              <a:t>целое решение </a:t>
            </a:r>
            <a:r>
              <a:rPr lang="ru-RU" dirty="0" smtClean="0">
                <a:solidFill>
                  <a:srgbClr val="FF0000"/>
                </a:solidFill>
              </a:rPr>
              <a:t>неравенства: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20+4х≤6х-100</a:t>
            </a:r>
            <a:endParaRPr lang="ru-RU" dirty="0"/>
          </a:p>
        </p:txBody>
      </p:sp>
      <p:pic>
        <p:nvPicPr>
          <p:cNvPr id="4" name="Содержимое 3" descr="https://all-andorra.com/wp-content/uploads/2014/12/ogranichenie-skorosti-v-andorre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785926"/>
            <a:ext cx="7429552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Автомобиль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приближается к мосту со скоростью 72 км/ч.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моста висит дорожный знак 36км/ч. Автомобиль начинает тормозить, находясь от моста на расстоянии 20 метров от моста.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разрешаемой ли скоростью водитель выехал на мост, если тормозной путь 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рассчитывается </a:t>
            </a:r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формуле: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857496"/>
            <a:ext cx="529007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/>
              <a:t>Проясните, мог ли с данной скоростью водитель рассчитывать, что не совершит наезд на пешехода? Или женщина – пешеход все таки не шла на зеленый сигнал светофора?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ДТП произошло около пешеходного  перехода в районе торгового центра «Арена» и заключалось в том, что на одну из двух женщин-пешеходов, был совершен наезд транспортным средством на расстоянии 5 метров от начала пешеходного перехода.</a:t>
            </a:r>
          </a:p>
          <a:p>
            <a:pPr>
              <a:buNone/>
            </a:pPr>
            <a:r>
              <a:rPr lang="ru-RU" sz="2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Женщина объяснила «Я начала переходить, когда в светофоре появился зеленый силуэт пешехода»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Водитель объяснил «Светофор переключился на жёлтый, когда я был в 10 метрах  от перехода, поэтому я думал, что имею достаточно времени для остановки. Я ехал со скоростью 48 км/ч.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арен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8992" y="4813835"/>
            <a:ext cx="3071834" cy="2044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какой минимальной скоростью должен ехать автомобиль по осевой линии на расстоянии 155 метров, чтобы объехать неисправный грузовой автомобиль, если время возвращения на свою полосу движения должно быть 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более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15 секунд?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обго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9085" y="3571876"/>
            <a:ext cx="5336253" cy="3143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Проверочная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 algn="ctr">
              <a:buNone/>
            </a:pPr>
            <a:r>
              <a:rPr lang="ru-RU" b="1" dirty="0" smtClean="0"/>
              <a:t>5(-9+х)&lt;4</a:t>
            </a:r>
          </a:p>
          <a:p>
            <a:pPr lvl="0" algn="ctr">
              <a:buNone/>
            </a:pPr>
            <a:r>
              <a:rPr lang="ru-RU" dirty="0" smtClean="0"/>
              <a:t>В ответ укажите наибольшее целое решение неравенства. </a:t>
            </a:r>
          </a:p>
          <a:p>
            <a:pPr lvl="0" algn="ctr">
              <a:buNone/>
            </a:pPr>
            <a:r>
              <a:rPr lang="ru-RU" b="1" dirty="0" smtClean="0"/>
              <a:t>62+2х≥30+4х. </a:t>
            </a:r>
          </a:p>
          <a:p>
            <a:pPr lvl="0" algn="ctr">
              <a:buNone/>
            </a:pPr>
            <a:r>
              <a:rPr lang="ru-RU" dirty="0" smtClean="0"/>
              <a:t>В ответ укажите наибольшее целое решение неравенства. </a:t>
            </a:r>
          </a:p>
          <a:p>
            <a:pPr lvl="0" algn="ctr">
              <a:buNone/>
            </a:pPr>
            <a:r>
              <a:rPr lang="ru-RU" b="1" dirty="0" smtClean="0"/>
              <a:t>5х+69≥100+4х </a:t>
            </a:r>
          </a:p>
          <a:p>
            <a:pPr lvl="0" algn="ctr">
              <a:buNone/>
            </a:pPr>
            <a:r>
              <a:rPr lang="ru-RU" dirty="0" smtClean="0"/>
              <a:t>В ответ укажите наименьшее целое решение неравенства. </a:t>
            </a:r>
          </a:p>
          <a:p>
            <a:pPr lvl="0" algn="ctr">
              <a:buNone/>
            </a:pPr>
            <a:r>
              <a:rPr lang="ru-RU" b="1" dirty="0" smtClean="0"/>
              <a:t>100-6х≤163-7х   </a:t>
            </a:r>
          </a:p>
          <a:p>
            <a:pPr lvl="0" algn="ctr">
              <a:buNone/>
            </a:pPr>
            <a:r>
              <a:rPr lang="ru-RU" dirty="0" smtClean="0"/>
              <a:t>В ответ укажите наибольшее целое решение неравенства.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357164"/>
          <a:ext cx="5214974" cy="4082434"/>
        </p:xfrm>
        <a:graphic>
          <a:graphicData uri="http://schemas.openxmlformats.org/drawingml/2006/table">
            <a:tbl>
              <a:tblPr/>
              <a:tblGrid>
                <a:gridCol w="1950693"/>
                <a:gridCol w="3264281"/>
              </a:tblGrid>
              <a:tr h="5772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поверхность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Длина тормозного пути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2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Сухой асфальт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66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Мокрый асфальт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2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Укатанный снег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66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Обледенелая дорога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63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269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Скорость 80 км/ч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Рисунок 2" descr="тормоз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9136" y="3214687"/>
            <a:ext cx="4874864" cy="3449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226</Words>
  <Application>Microsoft Office PowerPoint</Application>
  <PresentationFormat>Экран (4:3)</PresentationFormat>
  <Paragraphs>34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 Нестрогие неравенства  и строгие  сотрудники ДПС. </vt:lpstr>
      <vt:lpstr>Презентация PowerPoint</vt:lpstr>
      <vt:lpstr>Укажите наименьшее целое решение неравенства: 20+4х≤6х-100</vt:lpstr>
      <vt:lpstr>   Автомобиль приближается к мосту со скоростью 72 км/ч.  У моста висит дорожный знак 36км/ч. Автомобиль начинает тормозить, находясь от моста на расстоянии 20 метров от моста.  С разрешаемой ли скоростью водитель выехал на мост, если тормозной путь рассчитывается по формуле:  </vt:lpstr>
      <vt:lpstr> Проясните, мог ли с данной скоростью водитель рассчитывать, что не совершит наезд на пешехода? Или женщина – пешеход все таки не шла на зеленый сигнал светофора? </vt:lpstr>
      <vt:lpstr>Презентация PowerPoint</vt:lpstr>
      <vt:lpstr>Проверочная работа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Евгений</dc:creator>
  <cp:lastModifiedBy>302</cp:lastModifiedBy>
  <cp:revision>9</cp:revision>
  <dcterms:created xsi:type="dcterms:W3CDTF">2019-11-24T07:24:56Z</dcterms:created>
  <dcterms:modified xsi:type="dcterms:W3CDTF">2019-12-01T23:30:52Z</dcterms:modified>
</cp:coreProperties>
</file>