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65" r:id="rId4"/>
    <p:sldId id="268" r:id="rId5"/>
    <p:sldId id="271" r:id="rId6"/>
    <p:sldId id="275" r:id="rId7"/>
    <p:sldId id="278" r:id="rId8"/>
    <p:sldId id="276" r:id="rId9"/>
    <p:sldId id="277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2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4AF3E4-7568-4035-AE0A-53792B617B88}" type="datetimeFigureOut">
              <a:rPr lang="ru-RU" smtClean="0"/>
              <a:pPr/>
              <a:t>08.11.2020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709582-36D3-49E0-8C23-1AB5CFE604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634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6565A00-AA34-4D14-8C75-301AD57C4AD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08.11.2020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CD65F6E-0C9E-412E-AC68-76CE37F0E782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142844" y="142852"/>
            <a:ext cx="8858312" cy="657229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9050">
            <a:solidFill>
              <a:srgbClr val="FF0000"/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6642556"/>
            <a:ext cx="135732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dirty="0">
                <a:solidFill>
                  <a:prstClr val="white">
                    <a:lumMod val="65000"/>
                  </a:prst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prstClr val="white">
                  <a:lumMod val="6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0_8b635_a1a63509_M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42844" y="142852"/>
            <a:ext cx="908306" cy="914402"/>
          </a:xfrm>
          <a:prstGeom prst="rect">
            <a:avLst/>
          </a:prstGeom>
        </p:spPr>
      </p:pic>
      <p:pic>
        <p:nvPicPr>
          <p:cNvPr id="14" name="Рисунок 13" descr="0_68e5a_6733dbf0_L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1000100" y="0"/>
            <a:ext cx="4762500" cy="342900"/>
          </a:xfrm>
          <a:prstGeom prst="rect">
            <a:avLst/>
          </a:prstGeom>
        </p:spPr>
      </p:pic>
      <p:pic>
        <p:nvPicPr>
          <p:cNvPr id="15" name="Рисунок 14" descr="0_8b635_a1a63509_M.pn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 rot="16200000">
            <a:off x="135698" y="5793600"/>
            <a:ext cx="928694" cy="914402"/>
          </a:xfrm>
          <a:prstGeom prst="rect">
            <a:avLst/>
          </a:prstGeom>
        </p:spPr>
      </p:pic>
      <p:pic>
        <p:nvPicPr>
          <p:cNvPr id="16" name="Рисунок 15" descr="0_8b635_a1a63509_M.png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 rot="5400000">
            <a:off x="8082656" y="132658"/>
            <a:ext cx="908306" cy="928694"/>
          </a:xfrm>
          <a:prstGeom prst="rect">
            <a:avLst/>
          </a:prstGeom>
        </p:spPr>
      </p:pic>
      <p:pic>
        <p:nvPicPr>
          <p:cNvPr id="17" name="Рисунок 16" descr="0_8b635_a1a63509_M.pn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 rot="10800000">
            <a:off x="8072462" y="5786454"/>
            <a:ext cx="928694" cy="914402"/>
          </a:xfrm>
          <a:prstGeom prst="rect">
            <a:avLst/>
          </a:prstGeom>
        </p:spPr>
      </p:pic>
      <p:pic>
        <p:nvPicPr>
          <p:cNvPr id="18" name="Рисунок 17" descr="0_68e5a_6733dbf0_L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3357554" y="6515100"/>
            <a:ext cx="4762500" cy="342900"/>
          </a:xfrm>
          <a:prstGeom prst="rect">
            <a:avLst/>
          </a:prstGeom>
        </p:spPr>
      </p:pic>
      <p:pic>
        <p:nvPicPr>
          <p:cNvPr id="21" name="Рисунок 20" descr="0_68e5a_6733dbf0_L.png"/>
          <p:cNvPicPr>
            <a:picLocks noChangeAspect="1"/>
          </p:cNvPicPr>
          <p:nvPr userDrawn="1"/>
        </p:nvPicPr>
        <p:blipFill>
          <a:blip r:embed="rId14" cstate="print"/>
          <a:srcRect t="20833" r="50500"/>
          <a:stretch>
            <a:fillRect/>
          </a:stretch>
        </p:blipFill>
        <p:spPr>
          <a:xfrm flipV="1">
            <a:off x="5715008" y="0"/>
            <a:ext cx="2357454" cy="271462"/>
          </a:xfrm>
          <a:prstGeom prst="rect">
            <a:avLst/>
          </a:prstGeom>
        </p:spPr>
      </p:pic>
      <p:pic>
        <p:nvPicPr>
          <p:cNvPr id="22" name="Рисунок 21" descr="0_68e5a_6733dbf0_L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 rot="5400000">
            <a:off x="6591300" y="3209908"/>
            <a:ext cx="4762500" cy="342900"/>
          </a:xfrm>
          <a:prstGeom prst="rect">
            <a:avLst/>
          </a:prstGeom>
        </p:spPr>
      </p:pic>
      <p:pic>
        <p:nvPicPr>
          <p:cNvPr id="23" name="Рисунок 22" descr="0_68e5a_6733dbf0_L.png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 rot="16200000">
            <a:off x="-2209800" y="3281346"/>
            <a:ext cx="4762500" cy="342900"/>
          </a:xfrm>
          <a:prstGeom prst="rect">
            <a:avLst/>
          </a:prstGeom>
        </p:spPr>
      </p:pic>
      <p:pic>
        <p:nvPicPr>
          <p:cNvPr id="24" name="Рисунок 23" descr="0_68e5a_6733dbf0_L.png"/>
          <p:cNvPicPr>
            <a:picLocks noChangeAspect="1"/>
          </p:cNvPicPr>
          <p:nvPr userDrawn="1"/>
        </p:nvPicPr>
        <p:blipFill>
          <a:blip r:embed="rId14" cstate="print"/>
          <a:srcRect t="20833" r="50500"/>
          <a:stretch>
            <a:fillRect/>
          </a:stretch>
        </p:blipFill>
        <p:spPr>
          <a:xfrm>
            <a:off x="1071538" y="6586538"/>
            <a:ext cx="2357454" cy="27146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2483768" y="2708919"/>
            <a:ext cx="6948264" cy="3043651"/>
            <a:chOff x="3024582" y="2525103"/>
            <a:chExt cx="5666136" cy="327887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3024582" y="2525103"/>
              <a:ext cx="5666136" cy="8289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4400" b="1" dirty="0" smtClean="0">
                  <a:ln w="19050">
                    <a:noFill/>
                    <a:prstDash val="solid"/>
                  </a:ln>
                  <a:solidFill>
                    <a:srgbClr val="66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</a:t>
              </a:r>
              <a:r>
                <a:rPr lang="ru-RU" sz="4000" b="1" dirty="0" smtClean="0">
                  <a:ln w="19050">
                    <a:noFill/>
                    <a:prstDash val="solid"/>
                  </a:ln>
                  <a:solidFill>
                    <a:srgbClr val="66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 поисках призвания»</a:t>
              </a:r>
              <a:endParaRPr lang="ru-RU" sz="4000" b="1" dirty="0">
                <a:ln w="19050">
                  <a:noFill/>
                  <a:prstDash val="solid"/>
                </a:ln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905393" y="4378260"/>
              <a:ext cx="4142677" cy="1425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ru-RU" sz="2000" b="1" dirty="0">
                  <a:solidFill>
                    <a:srgbClr val="66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Автор </a:t>
              </a:r>
              <a:r>
                <a:rPr lang="ru-RU" sz="2000" b="1" dirty="0" smtClean="0">
                  <a:solidFill>
                    <a:srgbClr val="66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</a:t>
              </a:r>
            </a:p>
            <a:p>
              <a:pPr>
                <a:defRPr/>
              </a:pPr>
              <a:r>
                <a:rPr lang="ru-RU" sz="2000" b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Пономарева Любовь Александровна - </a:t>
              </a:r>
              <a:endParaRPr lang="ru-RU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defRPr/>
              </a:pPr>
              <a:r>
                <a:rPr lang="ru-RU" sz="2000" b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педагог дополнительного образования</a:t>
              </a:r>
            </a:p>
            <a:p>
              <a:pPr algn="ctr">
                <a:defRPr/>
              </a:pPr>
              <a:endParaRPr lang="ru-RU" sz="2000" dirty="0">
                <a:solidFill>
                  <a:prstClr val="black"/>
                </a:solidFill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683568" y="500042"/>
            <a:ext cx="770485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0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sz="20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автономное </a:t>
            </a:r>
            <a:r>
              <a:rPr lang="ru-RU" sz="20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учреждение</a:t>
            </a:r>
          </a:p>
          <a:p>
            <a:pPr lvl="0" algn="ctr">
              <a:defRPr/>
            </a:pPr>
            <a:r>
              <a:rPr lang="ru-RU" sz="20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</a:t>
            </a:r>
            <a:r>
              <a:rPr lang="ru-RU" sz="20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</a:t>
            </a:r>
            <a:r>
              <a:rPr lang="ru-RU" sz="20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«Спектр» </a:t>
            </a:r>
            <a:endParaRPr lang="ru-RU" sz="2000" b="1" dirty="0" smtClean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defRPr/>
            </a:pPr>
            <a:r>
              <a:rPr lang="ru-RU" sz="20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пгт. Новоаганск</a:t>
            </a:r>
            <a:endParaRPr lang="ru-RU" sz="20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2" descr="C:\Documents and Settings\Владимир\Рабочий стол\през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6732" y="1772816"/>
            <a:ext cx="2229925" cy="4056171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060472"/>
          </a:xfrm>
        </p:spPr>
        <p:txBody>
          <a:bodyPr/>
          <a:lstStyle/>
          <a:p>
            <a:r>
              <a:rPr lang="ru-RU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свое призвание</a:t>
            </a:r>
            <a:endParaRPr lang="ru-RU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Documents and Settings\User\Мои документы\Мои рисунки\констрцкции\00008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9792" y="2132856"/>
            <a:ext cx="3816424" cy="381962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548680"/>
            <a:ext cx="8229600" cy="989034"/>
          </a:xfrm>
        </p:spPr>
        <p:txBody>
          <a:bodyPr/>
          <a:lstStyle/>
          <a:p>
            <a:r>
              <a:rPr lang="ru-RU" sz="36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  «Швея»</a:t>
            </a:r>
            <a:endParaRPr lang="ru-RU" sz="36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Швея – </a:t>
            </a:r>
            <a:r>
              <a:rPr lang="ru-RU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специалист, создающий текстильные изделия различного вида с помощью автоматических или полуавтоматических универсальных и специальных машин.</a:t>
            </a:r>
          </a:p>
          <a:p>
            <a:endParaRPr lang="ru-RU" dirty="0">
              <a:latin typeface="Monotype Corsiva" pitchFamily="66" charset="0"/>
            </a:endParaRPr>
          </a:p>
        </p:txBody>
      </p:sp>
      <p:pic>
        <p:nvPicPr>
          <p:cNvPr id="3" name="Рисунок 2" descr="lori-0000678407-smallwww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4008" y="1916832"/>
            <a:ext cx="3888432" cy="336553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77472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 швейного производства</a:t>
            </a:r>
            <a:endParaRPr lang="ru-RU" sz="36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764704"/>
            <a:ext cx="3888432" cy="4233082"/>
          </a:xfrm>
        </p:spPr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 швейного производства – </a:t>
            </a:r>
            <a:r>
              <a:rPr lang="ru-RU" sz="2800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специалист, который  </a:t>
            </a:r>
            <a:r>
              <a:rPr lang="ru-RU" sz="2800" dirty="0" err="1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котролирует</a:t>
            </a:r>
            <a:r>
              <a:rPr lang="ru-RU" sz="2800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технологические процессы и стандарты. </a:t>
            </a:r>
            <a:endParaRPr lang="ru-RU" sz="2800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Documents and Settings\User\Мои документы\Мои рисунки\констрцкции\masterstvo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636912"/>
            <a:ext cx="4059514" cy="228347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89034"/>
          </a:xfrm>
        </p:spPr>
        <p:txBody>
          <a:bodyPr/>
          <a:lstStyle/>
          <a:p>
            <a:r>
              <a:rPr lang="ru-RU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Модельер-конструктор</a:t>
            </a:r>
            <a:endParaRPr lang="ru-RU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83568" y="1916832"/>
            <a:ext cx="3643338" cy="4411675"/>
          </a:xfrm>
        </p:spPr>
        <p:txBody>
          <a:bodyPr/>
          <a:lstStyle/>
          <a:p>
            <a:pPr marL="0" indent="0">
              <a:buNone/>
            </a:pP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Модельер-конструктор - </a:t>
            </a:r>
            <a:r>
              <a:rPr lang="ru-RU" sz="26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 в области разработки эскизных, технических и рабочих проектов, особо сложных и средней сложности изделий.</a:t>
            </a:r>
            <a:endParaRPr lang="ru-RU" sz="26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Содержимое 6" descr="08_03_05.jpg"/>
          <p:cNvPicPr>
            <a:picLocks noGrp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348880"/>
            <a:ext cx="3960440" cy="2711224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989034"/>
          </a:xfrm>
        </p:spPr>
        <p:txBody>
          <a:bodyPr/>
          <a:lstStyle/>
          <a:p>
            <a:r>
              <a:rPr lang="ru-RU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Дизайнер одежды</a:t>
            </a:r>
            <a:endParaRPr lang="ru-RU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988840"/>
            <a:ext cx="3642198" cy="3528392"/>
          </a:xfrm>
        </p:spPr>
        <p:txBody>
          <a:bodyPr/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Дизайнер одежды – специалист, </a:t>
            </a:r>
            <a:r>
              <a:rPr lang="ru-RU" sz="2800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создающий эскизы моделей одежды, которые отвечают последним тенденциям моды.</a:t>
            </a:r>
            <a:endParaRPr lang="ru-RU" sz="2800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Содержимое 6" descr="08_03_01.jpg"/>
          <p:cNvPicPr>
            <a:picLocks noGrp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636912"/>
            <a:ext cx="4083936" cy="2691279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43608" y="395685"/>
            <a:ext cx="6624736" cy="857256"/>
          </a:xfrm>
        </p:spPr>
        <p:txBody>
          <a:bodyPr/>
          <a:lstStyle/>
          <a:p>
            <a:r>
              <a:rPr lang="ru-RU" sz="40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Знаменитые </a:t>
            </a:r>
            <a:r>
              <a:rPr lang="ru-RU" sz="4000" b="1" dirty="0" err="1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кутюрье</a:t>
            </a:r>
            <a:endParaRPr lang="ru-RU" sz="40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49" y="1268760"/>
            <a:ext cx="2196137" cy="2026052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3272" y="1305838"/>
            <a:ext cx="2394576" cy="2035495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61685" y="1268760"/>
            <a:ext cx="2508310" cy="2063638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026" name="Picture 2" descr="Показ коллекции Пьера Кардена и гастроли мюзикла театра Espace Pierre Cardin &quot;Казанова&quot;: Показ коллекции Пьера Кардена и гастрол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26961" y="3920969"/>
            <a:ext cx="2421650" cy="202979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</p:pic>
      <p:pic>
        <p:nvPicPr>
          <p:cNvPr id="1030" name="Picture 6" descr="Карл Лагерфельд не останавливается на достигнутом - Карл, Лагерфельд, дизайнер, одежда, линия, марка, коллекция, Chanel, Fendi,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4048" y="3927357"/>
            <a:ext cx="2503536" cy="203080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</p:pic>
      <p:sp>
        <p:nvSpPr>
          <p:cNvPr id="16" name="TextBox 15"/>
          <p:cNvSpPr txBox="1"/>
          <p:nvPr/>
        </p:nvSpPr>
        <p:spPr>
          <a:xfrm>
            <a:off x="1559059" y="6048379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Пьер </a:t>
            </a:r>
            <a:r>
              <a:rPr lang="ru-RU" b="1" dirty="0" err="1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Карден</a:t>
            </a:r>
            <a:endParaRPr lang="ru-RU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934213" y="6056816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Карл </a:t>
            </a:r>
            <a:r>
              <a:rPr lang="ru-RU" b="1" dirty="0" err="1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Лагерфельд</a:t>
            </a:r>
            <a:endParaRPr lang="ru-RU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82158" y="3429000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Коко </a:t>
            </a:r>
            <a:r>
              <a:rPr lang="ru-RU" b="1" dirty="0" err="1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Шанель</a:t>
            </a:r>
            <a:endParaRPr lang="ru-RU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2910" y="3377361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Вячеслав Зайцев</a:t>
            </a:r>
            <a:endParaRPr lang="ru-RU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84168" y="3435027"/>
            <a:ext cx="2586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Валентин </a:t>
            </a:r>
            <a:r>
              <a:rPr lang="ru-RU" b="1" dirty="0" err="1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Юдашкин</a:t>
            </a:r>
            <a:endParaRPr lang="ru-RU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989034"/>
          </a:xfrm>
        </p:spPr>
        <p:txBody>
          <a:bodyPr/>
          <a:lstStyle/>
          <a:p>
            <a:r>
              <a:rPr lang="ru-RU" sz="40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Профессия «Модель»</a:t>
            </a:r>
            <a:endParaRPr lang="ru-RU" sz="40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1916832"/>
            <a:ext cx="4040188" cy="4554551"/>
          </a:xfrm>
        </p:spPr>
        <p:txBody>
          <a:bodyPr/>
          <a:lstStyle/>
          <a:p>
            <a:pPr marL="0" indent="0">
              <a:buNone/>
            </a:pP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 (манекенщица, манекенщик) – </a:t>
            </a:r>
            <a:r>
              <a:rPr lang="ru-RU" sz="26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человек, который демонстрирует одежду и обувь на показах, создавая определенный образ на подиуме и стремясь продемонстрировать все его преимущества.</a:t>
            </a:r>
            <a:endParaRPr lang="ru-RU" sz="26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C:\Documents and Settings\User\Мои документы\Мои рисунки\констрцкции\post-16808-118712374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08104" y="1844824"/>
            <a:ext cx="2664296" cy="399644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17596"/>
          </a:xfrm>
        </p:spPr>
        <p:txBody>
          <a:bodyPr/>
          <a:lstStyle/>
          <a:p>
            <a:r>
              <a:rPr lang="ru-RU" sz="36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профессии бизнеса моды</a:t>
            </a:r>
            <a:endParaRPr lang="ru-RU" sz="36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95536" y="1988840"/>
            <a:ext cx="4038600" cy="4697427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latin typeface="Monotype Corsiva" pitchFamily="66" charset="0"/>
              </a:rPr>
              <a:t>	</a:t>
            </a:r>
            <a:r>
              <a:rPr lang="ru-RU" sz="23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fashion-</a:t>
            </a:r>
            <a:r>
              <a:rPr lang="ru-RU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байер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специалист, занимающийся пополнением в бутиках и магазинах коллекций модной одежды. </a:t>
            </a:r>
            <a:endParaRPr lang="ru-RU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Documents and Settings\User\Мои документы\Мои рисунки\констрцкции\byuer2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/>
          <a:srcRect l="1309" t="12794" r="3215"/>
          <a:stretch/>
        </p:blipFill>
        <p:spPr bwMode="auto">
          <a:xfrm>
            <a:off x="5076056" y="1916832"/>
            <a:ext cx="3381932" cy="4034990"/>
          </a:xfrm>
          <a:prstGeom prst="rect">
            <a:avLst/>
          </a:prstGeom>
          <a:noFill/>
          <a:ln w="38100">
            <a:solidFill>
              <a:srgbClr val="660066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3568" y="1124744"/>
            <a:ext cx="3278168" cy="1928826"/>
          </a:xfrm>
        </p:spPr>
        <p:txBody>
          <a:bodyPr/>
          <a:lstStyle/>
          <a:p>
            <a:pPr marL="0" indent="0">
              <a:buNone/>
            </a:pPr>
            <a:r>
              <a:rPr lang="ru-RU" sz="2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Бренд-менеджер — </a:t>
            </a:r>
            <a:r>
              <a:rPr lang="ru-RU" sz="26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специалист, занимающийся продвижением на рынке определенной группы товаров, объединенных по бренду (торговой марке). </a:t>
            </a:r>
            <a:endParaRPr lang="ru-RU" sz="26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Documents and Settings\User\Мои документы\Мои рисунки\констрцкции\157293ffe6f6ac676b17fa65f284d83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139952" y="1844824"/>
            <a:ext cx="4426279" cy="295232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1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F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1090</TotalTime>
  <Words>110</Words>
  <Application>Microsoft Office PowerPoint</Application>
  <PresentationFormat>Экран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1_Тема Office</vt:lpstr>
      <vt:lpstr>Презентация PowerPoint</vt:lpstr>
      <vt:lpstr>Профессия  «Швея»</vt:lpstr>
      <vt:lpstr>Технолог швейного производства</vt:lpstr>
      <vt:lpstr>Модельер-конструктор</vt:lpstr>
      <vt:lpstr>Дизайнер одежды</vt:lpstr>
      <vt:lpstr>Знаменитые кутюрье</vt:lpstr>
      <vt:lpstr>Профессия «Модель»</vt:lpstr>
      <vt:lpstr>Новые профессии бизнеса моды</vt:lpstr>
      <vt:lpstr>Презентация PowerPoint</vt:lpstr>
      <vt:lpstr>Найди свое призвание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103</cp:revision>
  <dcterms:created xsi:type="dcterms:W3CDTF">2014-05-31T13:21:18Z</dcterms:created>
  <dcterms:modified xsi:type="dcterms:W3CDTF">2020-11-07T19:06:42Z</dcterms:modified>
</cp:coreProperties>
</file>