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60" r:id="rId2"/>
    <p:sldId id="303" r:id="rId3"/>
    <p:sldId id="300" r:id="rId4"/>
    <p:sldId id="304" r:id="rId5"/>
    <p:sldId id="274" r:id="rId6"/>
    <p:sldId id="277" r:id="rId7"/>
    <p:sldId id="293" r:id="rId8"/>
    <p:sldId id="294" r:id="rId9"/>
    <p:sldId id="281" r:id="rId10"/>
    <p:sldId id="289" r:id="rId11"/>
    <p:sldId id="288" r:id="rId12"/>
    <p:sldId id="283" r:id="rId13"/>
    <p:sldId id="292" r:id="rId14"/>
    <p:sldId id="291" r:id="rId15"/>
    <p:sldId id="290" r:id="rId16"/>
    <p:sldId id="280" r:id="rId17"/>
    <p:sldId id="282" r:id="rId18"/>
    <p:sldId id="279" r:id="rId19"/>
    <p:sldId id="284" r:id="rId20"/>
    <p:sldId id="273" r:id="rId21"/>
    <p:sldId id="278" r:id="rId22"/>
  </p:sldIdLst>
  <p:sldSz cx="9144000" cy="6858000" type="screen4x3"/>
  <p:notesSz cx="6858000" cy="9144000"/>
  <p:embeddedFontLst>
    <p:embeddedFont>
      <p:font typeface="Matilda" charset="0"/>
      <p:regular r:id="rId24"/>
    </p:embeddedFont>
    <p:embeddedFont>
      <p:font typeface="Calibri" pitchFamily="34" charset="0"/>
      <p:regular r:id="rId25"/>
      <p:bold r:id="rId26"/>
      <p:italic r:id="rId27"/>
      <p:boldItalic r:id="rId2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F3C0F"/>
    <a:srgbClr val="6CA62C"/>
    <a:srgbClr val="E4931C"/>
    <a:srgbClr val="FFE89F"/>
    <a:srgbClr val="008080"/>
    <a:srgbClr val="27704F"/>
    <a:srgbClr val="69A12B"/>
    <a:srgbClr val="50C850"/>
    <a:srgbClr val="D88306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234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F6C51-14C8-4848-9285-B9ECC7880398}" type="datetimeFigureOut">
              <a:rPr lang="ru-RU" smtClean="0"/>
              <a:t>17.11.2024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4DE86-54E4-4C86-BC42-8C32107F95B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0029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4DE86-54E4-4C86-BC42-8C32107F95B4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7385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4DE86-54E4-4C86-BC42-8C32107F95B4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71832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17.11.2024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267744" y="620688"/>
            <a:ext cx="5970303" cy="31683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1" i="0" u="none" strike="noStrike" kern="1200" normalizeH="0" baseline="0" noProof="0" dirty="0" smtClean="0">
              <a:ln w="11430"/>
              <a:gradFill>
                <a:gsLst>
                  <a:gs pos="37000">
                    <a:srgbClr val="DF3C0F"/>
                  </a:gs>
                  <a:gs pos="51000">
                    <a:srgbClr val="FFC000"/>
                  </a:gs>
                  <a:gs pos="65000">
                    <a:srgbClr val="6CA62C"/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6000" b="1" dirty="0" smtClean="0">
                <a:ln w="11430"/>
                <a:gradFill>
                  <a:gsLst>
                    <a:gs pos="37000">
                      <a:srgbClr val="DF3C0F"/>
                    </a:gs>
                    <a:gs pos="51000">
                      <a:srgbClr val="FFC000"/>
                    </a:gs>
                    <a:gs pos="65000">
                      <a:srgbClr val="6CA62C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atilda" pitchFamily="2" charset="0"/>
                <a:ea typeface="+mj-ea"/>
                <a:cs typeface="+mj-cs"/>
              </a:rPr>
              <a:t>«Наши зелёные друзья»</a:t>
            </a:r>
            <a:endParaRPr kumimoji="0" lang="ru-RU" sz="6000" b="1" i="0" u="none" strike="noStrike" kern="1200" normalizeH="0" baseline="0" noProof="0" dirty="0" smtClean="0">
              <a:ln w="11430"/>
              <a:gradFill>
                <a:gsLst>
                  <a:gs pos="37000">
                    <a:srgbClr val="DF3C0F"/>
                  </a:gs>
                  <a:gs pos="51000">
                    <a:srgbClr val="FFC000"/>
                  </a:gs>
                  <a:gs pos="65000">
                    <a:srgbClr val="6CA62C"/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800" b="1" i="0" u="none" strike="noStrike" kern="1200" normalizeH="0" baseline="0" noProof="0" dirty="0">
              <a:ln w="11430"/>
              <a:gradFill>
                <a:gsLst>
                  <a:gs pos="37000">
                    <a:srgbClr val="DF3C0F"/>
                  </a:gs>
                  <a:gs pos="51000">
                    <a:srgbClr val="FFC000"/>
                  </a:gs>
                  <a:gs pos="65000">
                    <a:srgbClr val="6CA62C"/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97848" y="4365104"/>
            <a:ext cx="1944217" cy="1152128"/>
          </a:xfrm>
          <a:prstGeom prst="roundRect">
            <a:avLst>
              <a:gd name="adj" fmla="val 9865"/>
            </a:avLst>
          </a:prstGeom>
          <a:noFill/>
        </p:spPr>
        <p:txBody>
          <a:bodyPr>
            <a:noAutofit/>
          </a:bodyPr>
          <a:lstStyle/>
          <a:p>
            <a:pPr algn="l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Автор : </a:t>
            </a:r>
          </a:p>
          <a:p>
            <a:pPr algn="l">
              <a:spcBef>
                <a:spcPts val="0"/>
              </a:spcBef>
              <a:buNone/>
            </a:pP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оспитатель </a:t>
            </a:r>
          </a:p>
          <a:p>
            <a:pPr algn="l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выс. категории</a:t>
            </a:r>
          </a:p>
          <a:p>
            <a:pPr algn="l">
              <a:spcBef>
                <a:spcPts val="0"/>
              </a:spcBef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Баум М.В.</a:t>
            </a:r>
          </a:p>
          <a:p>
            <a:pPr>
              <a:spcBef>
                <a:spcPts val="0"/>
              </a:spcBef>
              <a:buNone/>
            </a:pPr>
            <a:endParaRPr lang="ru-RU" sz="1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148064" y="5877272"/>
            <a:ext cx="2880320" cy="584058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/>
              <a:t>р</a:t>
            </a:r>
            <a:r>
              <a:rPr lang="ru-RU" sz="1600" dirty="0" smtClean="0"/>
              <a:t>.п. Чистоозёрное, 2024г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043608" y="2500536"/>
            <a:ext cx="1872208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Пересаживание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12160" y="2636912"/>
            <a:ext cx="1728192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Результат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703299" y="1772816"/>
            <a:ext cx="1728192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Наблюдение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17" y="3356992"/>
            <a:ext cx="4360791" cy="32403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Azerty\Desktop\Экологический проект\результат проекта\d2db0352-b494-4950-aef7-0db33917aad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088" y="3356992"/>
            <a:ext cx="4224470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059832" y="764704"/>
            <a:ext cx="2664296" cy="648072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Хризантема</a:t>
            </a:r>
            <a:endParaRPr lang="ru-RU" sz="1800" dirty="0">
              <a:solidFill>
                <a:schemeClr val="tx1"/>
              </a:solidFill>
            </a:endParaRPr>
          </a:p>
        </p:txBody>
      </p:sp>
      <p:cxnSp>
        <p:nvCxnSpPr>
          <p:cNvPr id="11" name="Прямая со стрелкой 10"/>
          <p:cNvCxnSpPr>
            <a:stCxn id="6" idx="1"/>
          </p:cNvCxnSpPr>
          <p:nvPr/>
        </p:nvCxnSpPr>
        <p:spPr>
          <a:xfrm flipH="1">
            <a:off x="2915816" y="1952836"/>
            <a:ext cx="787483" cy="547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470707" y="1996480"/>
            <a:ext cx="1084725" cy="5684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727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3437219" y="1238011"/>
            <a:ext cx="1728192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Наблюдение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87624" y="1844824"/>
            <a:ext cx="1944216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Пересаживание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652120" y="1835448"/>
            <a:ext cx="1728192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Результат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25389"/>
            <a:ext cx="3312368" cy="3983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4" name="Picture 2" descr="C:\Users\Azerty\Desktop\Экологический проект\результат проекта\5ebf7b02-52bd-4bf5-81cd-602ef8e6b093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2" r="10489"/>
          <a:stretch/>
        </p:blipFill>
        <p:spPr bwMode="auto">
          <a:xfrm>
            <a:off x="3995936" y="2616840"/>
            <a:ext cx="4680520" cy="39292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131840" y="476672"/>
            <a:ext cx="2304256" cy="648866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Петуния</a:t>
            </a:r>
            <a:endParaRPr lang="ru-RU" sz="1800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2915816" y="1556792"/>
            <a:ext cx="576064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5292080" y="1598051"/>
            <a:ext cx="648072" cy="17476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25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НОД « Рисование </a:t>
            </a:r>
            <a:r>
              <a:rPr lang="ru-RU" dirty="0" err="1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сансевиерии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"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3431619" cy="25737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76"/>
          <a:stretch/>
        </p:blipFill>
        <p:spPr>
          <a:xfrm>
            <a:off x="4505011" y="3789040"/>
            <a:ext cx="4192539" cy="27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50"/>
          <a:stretch/>
        </p:blipFill>
        <p:spPr>
          <a:xfrm>
            <a:off x="4505010" y="1058314"/>
            <a:ext cx="3739397" cy="2626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03" y="3789040"/>
            <a:ext cx="3746376" cy="28097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84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4752528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Работа </a:t>
            </a:r>
            <a:br>
              <a:rPr lang="ru-RU" sz="6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r>
              <a:rPr lang="ru-RU" sz="6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с родителями</a:t>
            </a:r>
            <a:endParaRPr lang="ru-RU" sz="6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6453336"/>
            <a:ext cx="936104" cy="1440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679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836710"/>
            <a:ext cx="3816424" cy="2304258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Пересаживание  алоэ</a:t>
            </a:r>
            <a:endParaRPr lang="ru-RU" sz="36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04665"/>
            <a:ext cx="4325374" cy="6115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285" y="3573016"/>
            <a:ext cx="4025120" cy="30188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4588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83568" y="548680"/>
            <a:ext cx="6912768" cy="23762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Уход за комнатными растениями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в домашних 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условиях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229" y="3634678"/>
            <a:ext cx="2217751" cy="295359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75" t="5210" r="4175"/>
          <a:stretch/>
        </p:blipFill>
        <p:spPr>
          <a:xfrm>
            <a:off x="6372200" y="435908"/>
            <a:ext cx="2435382" cy="307800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5"/>
          <a:stretch/>
        </p:blipFill>
        <p:spPr>
          <a:xfrm>
            <a:off x="6156176" y="3573498"/>
            <a:ext cx="2520280" cy="3025037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7" b="13823"/>
          <a:stretch/>
        </p:blipFill>
        <p:spPr>
          <a:xfrm>
            <a:off x="358444" y="1053678"/>
            <a:ext cx="2125323" cy="246023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610518"/>
            <a:ext cx="2232248" cy="2972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234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7499" y="404664"/>
            <a:ext cx="8352928" cy="1008112"/>
          </a:xfrm>
        </p:spPr>
        <p:txBody>
          <a:bodyPr>
            <a:noAutofit/>
          </a:bodyPr>
          <a:lstStyle/>
          <a:p>
            <a:r>
              <a:rPr lang="ru-RU" sz="3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Мастер-класс для родителей </a:t>
            </a: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/>
            </a:r>
            <a:br>
              <a:rPr lang="ru-RU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r>
              <a:rPr lang="ru-RU" sz="36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«</a:t>
            </a:r>
            <a:r>
              <a:rPr lang="ru-RU" sz="36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Шапочка-розочка»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77"/>
          <a:stretch/>
        </p:blipFill>
        <p:spPr>
          <a:xfrm>
            <a:off x="251520" y="1642233"/>
            <a:ext cx="8568952" cy="5027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687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72008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Подготовка к танцу «Цветы» ко Дню матери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8" t="12898" r="11292" b="13739"/>
          <a:stretch/>
        </p:blipFill>
        <p:spPr>
          <a:xfrm>
            <a:off x="301734" y="1028462"/>
            <a:ext cx="8518738" cy="5568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2792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49009" y="836712"/>
            <a:ext cx="8352928" cy="129713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Фотовыставка</a:t>
            </a: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/>
            </a:r>
            <a:br>
              <a:rPr lang="ru-RU" sz="4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r>
              <a:rPr lang="ru-RU" sz="40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 «Моё любимое комнатное растение</a:t>
            </a:r>
            <a:r>
              <a:rPr lang="ru-RU" sz="40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»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" t="23163" r="100" b="7879"/>
          <a:stretch/>
        </p:blipFill>
        <p:spPr>
          <a:xfrm>
            <a:off x="251520" y="2116667"/>
            <a:ext cx="8636585" cy="4539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1092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08104" y="764704"/>
            <a:ext cx="3240360" cy="55446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Поделка «Цветочек»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16"/>
          <a:stretch/>
        </p:blipFill>
        <p:spPr>
          <a:xfrm>
            <a:off x="323527" y="404664"/>
            <a:ext cx="5259283" cy="61206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531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0750" y="476672"/>
            <a:ext cx="8352928" cy="72008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Схематический рисунок </a:t>
            </a:r>
            <a:b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«Растение  и способы ухода за ним»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9" t="11758" r="13476" b="-11758"/>
          <a:stretch/>
        </p:blipFill>
        <p:spPr>
          <a:xfrm>
            <a:off x="292651" y="1628800"/>
            <a:ext cx="8559498" cy="562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4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Акция «Подари цветок малышам»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142" y="4509120"/>
            <a:ext cx="3618000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1" t="9578" r="14462"/>
          <a:stretch/>
        </p:blipFill>
        <p:spPr>
          <a:xfrm>
            <a:off x="4139952" y="2348880"/>
            <a:ext cx="4608512" cy="29796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2" t="15039" r="1855" b="-46"/>
          <a:stretch/>
        </p:blipFill>
        <p:spPr>
          <a:xfrm>
            <a:off x="294934" y="1556792"/>
            <a:ext cx="3634349" cy="271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123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 Наши зелёные друзья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409" r="9046" b="-1"/>
          <a:stretch/>
        </p:blipFill>
        <p:spPr>
          <a:xfrm>
            <a:off x="323528" y="1261299"/>
            <a:ext cx="8353259" cy="53360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533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1994" y="188640"/>
            <a:ext cx="8352928" cy="72008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Рассматривание растений нашей группы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44"/>
          <a:stretch/>
        </p:blipFill>
        <p:spPr>
          <a:xfrm>
            <a:off x="301644" y="794131"/>
            <a:ext cx="3952147" cy="2592288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4"/>
          <a:stretch/>
        </p:blipFill>
        <p:spPr bwMode="auto">
          <a:xfrm>
            <a:off x="4573322" y="3574298"/>
            <a:ext cx="4241356" cy="2952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617" y="3574298"/>
            <a:ext cx="4034865" cy="302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9" t="22825"/>
          <a:stretch/>
        </p:blipFill>
        <p:spPr bwMode="auto">
          <a:xfrm>
            <a:off x="4571999" y="794131"/>
            <a:ext cx="4314813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824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332657"/>
            <a:ext cx="8352928" cy="432048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Уход за растениями нашей группы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2696"/>
            <a:ext cx="3888432" cy="2916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4"/>
          <a:stretch/>
        </p:blipFill>
        <p:spPr bwMode="auto">
          <a:xfrm>
            <a:off x="4355976" y="611560"/>
            <a:ext cx="4207802" cy="29883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3648073"/>
            <a:ext cx="3908369" cy="29312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" t="7832" r="-1438" b="15520"/>
          <a:stretch/>
        </p:blipFill>
        <p:spPr bwMode="auto">
          <a:xfrm>
            <a:off x="4234408" y="3648073"/>
            <a:ext cx="4730080" cy="29204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384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5"/>
            <a:ext cx="8352928" cy="43204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Экскурсия в цветочный магазин</a:t>
            </a:r>
            <a:endParaRPr lang="ru-RU" sz="32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7"/>
          <a:stretch/>
        </p:blipFill>
        <p:spPr>
          <a:xfrm>
            <a:off x="4592807" y="826102"/>
            <a:ext cx="3888432" cy="2669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788126"/>
            <a:ext cx="3834024" cy="2875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795" y="3589083"/>
            <a:ext cx="4104456" cy="307834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765928"/>
            <a:ext cx="3834024" cy="2875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7806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288032"/>
          </a:xfrm>
        </p:spPr>
        <p:txBody>
          <a:bodyPr>
            <a:normAutofit fontScale="90000"/>
          </a:bodyPr>
          <a:lstStyle/>
          <a:p>
            <a:r>
              <a:rPr lang="ru-RU" sz="28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Экскурсия в другие группы  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431" y="692696"/>
            <a:ext cx="3840427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"/>
          <a:stretch/>
        </p:blipFill>
        <p:spPr>
          <a:xfrm>
            <a:off x="4607806" y="692696"/>
            <a:ext cx="3997884" cy="2846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1" t="4504" b="7654"/>
          <a:stretch/>
        </p:blipFill>
        <p:spPr>
          <a:xfrm>
            <a:off x="293206" y="3789040"/>
            <a:ext cx="3895652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9"/>
          <a:stretch/>
        </p:blipFill>
        <p:spPr>
          <a:xfrm>
            <a:off x="4618257" y="3789040"/>
            <a:ext cx="4005879" cy="2794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4711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Хризантемы на улице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4" t="23" r="3241" b="11529"/>
          <a:stretch/>
        </p:blipFill>
        <p:spPr>
          <a:xfrm>
            <a:off x="323528" y="1211113"/>
            <a:ext cx="8496944" cy="5377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293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Петуния нашего участка</a:t>
            </a:r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1026" name="Picture 2" descr="C:\Users\Azerty\Desktop\Экологический проект\хризантемы на улице\ea895597-f85a-495c-896e-ec1686b25145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0" t="3400" r="1551" b="20688"/>
          <a:stretch/>
        </p:blipFill>
        <p:spPr bwMode="auto">
          <a:xfrm>
            <a:off x="395535" y="1515532"/>
            <a:ext cx="8367423" cy="5023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263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404664"/>
            <a:ext cx="8352928" cy="720080"/>
          </a:xfrm>
        </p:spPr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Исследовательская  деятельность</a:t>
            </a:r>
            <a:b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</a:b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atilda" pitchFamily="2" charset="0"/>
              </a:rPr>
              <a:t>Пересаживание растений из  уличных клумб в группу</a:t>
            </a:r>
            <a:endParaRPr lang="ru-RU" sz="24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59632" y="1820735"/>
            <a:ext cx="1879435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Пересаживание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067944" y="1912028"/>
            <a:ext cx="2249380" cy="796891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Наблюдение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588224" y="1268760"/>
            <a:ext cx="1728192" cy="36004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Результат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1028" name="Picture 4" descr="C:\Users\Azerty\Desktop\Экологический проект\результат проекта\4eb59335-c908-4ed1-8ed5-1794c0559456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5"/>
          <a:stretch/>
        </p:blipFill>
        <p:spPr bwMode="auto">
          <a:xfrm>
            <a:off x="294265" y="2272069"/>
            <a:ext cx="3559059" cy="4320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zerty\Desktop\Экологический проект\результат проекта\19dcc0cf-bc45-4ebb-9511-f6a6d9f0db0c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802" t="61580" r="10394" b="4536"/>
          <a:stretch/>
        </p:blipFill>
        <p:spPr bwMode="auto">
          <a:xfrm>
            <a:off x="6660232" y="1752644"/>
            <a:ext cx="1882789" cy="20846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zerty\Desktop\Экологический проект\результат проекта\06bbc270-4ea3-45b5-8075-22df5839c01e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324" y="3820517"/>
            <a:ext cx="4928000" cy="2772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3142763" y="1124744"/>
            <a:ext cx="1728192" cy="695991"/>
          </a:xfrm>
          <a:prstGeom prst="ellipse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Герань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6317324" y="1628800"/>
            <a:ext cx="270900" cy="3719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2" idx="3"/>
          </p:cNvCxnSpPr>
          <p:nvPr/>
        </p:nvCxnSpPr>
        <p:spPr>
          <a:xfrm flipH="1" flipV="1">
            <a:off x="3139067" y="2000755"/>
            <a:ext cx="867792" cy="1800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8618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9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4C22"/>
      </a:hlink>
      <a:folHlink>
        <a:srgbClr val="C3D69B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1911</TotalTime>
  <Words>100</Words>
  <Application>Microsoft Office PowerPoint</Application>
  <PresentationFormat>Экран (4:3)</PresentationFormat>
  <Paragraphs>39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Matilda</vt:lpstr>
      <vt:lpstr>Times New Roman</vt:lpstr>
      <vt:lpstr>Calibri</vt:lpstr>
      <vt:lpstr>Тема Office</vt:lpstr>
      <vt:lpstr>Презентация PowerPoint</vt:lpstr>
      <vt:lpstr>Схематический рисунок  «Растение  и способы ухода за ним»</vt:lpstr>
      <vt:lpstr>Рассматривание растений нашей группы</vt:lpstr>
      <vt:lpstr>Уход за растениями нашей группы</vt:lpstr>
      <vt:lpstr>Экскурсия в цветочный магазин</vt:lpstr>
      <vt:lpstr>Экскурсия в другие группы  </vt:lpstr>
      <vt:lpstr>Хризантемы на улице</vt:lpstr>
      <vt:lpstr>Петуния нашего участка</vt:lpstr>
      <vt:lpstr>Исследовательская  деятельность Пересаживание растений из  уличных клумб в группу</vt:lpstr>
      <vt:lpstr>Хризантема</vt:lpstr>
      <vt:lpstr>Петуния</vt:lpstr>
      <vt:lpstr>НОД « Рисование сансевиерии"</vt:lpstr>
      <vt:lpstr>Работа  с родителями</vt:lpstr>
      <vt:lpstr>Пересаживание  алоэ</vt:lpstr>
      <vt:lpstr>Уход за комнатными растениями  в домашних  условиях</vt:lpstr>
      <vt:lpstr>Мастер-класс для родителей  «Шапочка-розочка»</vt:lpstr>
      <vt:lpstr>Подготовка к танцу «Цветы» ко Дню матери</vt:lpstr>
      <vt:lpstr>Фотовыставка  «Моё любимое комнатное растение» </vt:lpstr>
      <vt:lpstr>Поделка «Цветочек»</vt:lpstr>
      <vt:lpstr>Акция «Подари цветок малышам»</vt:lpstr>
      <vt:lpstr> Наши зелёные друзья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Azerty</cp:lastModifiedBy>
  <cp:revision>121</cp:revision>
  <dcterms:created xsi:type="dcterms:W3CDTF">2013-08-23T08:38:35Z</dcterms:created>
  <dcterms:modified xsi:type="dcterms:W3CDTF">2024-11-17T10:48:16Z</dcterms:modified>
</cp:coreProperties>
</file>