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61" r:id="rId3"/>
    <p:sldId id="259" r:id="rId4"/>
    <p:sldId id="260" r:id="rId5"/>
    <p:sldId id="273" r:id="rId6"/>
    <p:sldId id="284" r:id="rId7"/>
    <p:sldId id="289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33"/>
    <a:srgbClr val="99FF99"/>
    <a:srgbClr val="3366CC"/>
    <a:srgbClr val="336699"/>
    <a:srgbClr val="FFFFCC"/>
    <a:srgbClr val="FF99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94660"/>
  </p:normalViewPr>
  <p:slideViewPr>
    <p:cSldViewPr>
      <p:cViewPr>
        <p:scale>
          <a:sx n="70" d="100"/>
          <a:sy n="70" d="100"/>
        </p:scale>
        <p:origin x="-533" y="-2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F7932-60F1-4E9A-AE26-3305FE63DBA4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CA15F5-6667-4BC7-B50B-76E5F4B56D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182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3BEF5-D677-4CF9-BCAD-F9F73E262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239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05F3A-B4B4-4F94-BE83-6BF7E7C52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003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9AEA7-0A78-401F-9078-EB2B849DC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019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464CA-04E6-402C-8C75-668EBA164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686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7AAD5-35F1-48E0-8D70-8F94A5ED7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90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F3E97-A59B-4E4D-841E-3940B1266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133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22407-3CF9-47AE-A446-86350A194B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642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AC7ED-5A15-45BE-8FD4-D5BEADF8D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338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C75EE-1A96-4859-ACC9-D39B20B86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664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BC27E-CDA0-466B-9961-F5D34019B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83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972D0-7D22-4C5B-9277-045EBD8A8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627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DD4F05B-01B5-4532-AF38-D6A862ED2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3.png"/><Relationship Id="rId18" Type="http://schemas.openxmlformats.org/officeDocument/2006/relationships/image" Target="../media/image26.png"/><Relationship Id="rId26" Type="http://schemas.openxmlformats.org/officeDocument/2006/relationships/image" Target="../media/image30.png"/><Relationship Id="rId3" Type="http://schemas.openxmlformats.org/officeDocument/2006/relationships/image" Target="../media/image18.png"/><Relationship Id="rId21" Type="http://schemas.microsoft.com/office/2007/relationships/hdphoto" Target="../media/hdphoto9.wdp"/><Relationship Id="rId7" Type="http://schemas.openxmlformats.org/officeDocument/2006/relationships/image" Target="../media/image20.png"/><Relationship Id="rId12" Type="http://schemas.microsoft.com/office/2007/relationships/hdphoto" Target="../media/hdphoto5.wdp"/><Relationship Id="rId17" Type="http://schemas.microsoft.com/office/2007/relationships/hdphoto" Target="../media/hdphoto7.wdp"/><Relationship Id="rId25" Type="http://schemas.microsoft.com/office/2007/relationships/hdphoto" Target="../media/hdphoto11.wdp"/><Relationship Id="rId2" Type="http://schemas.openxmlformats.org/officeDocument/2006/relationships/image" Target="../media/image17.jpg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29" Type="http://schemas.microsoft.com/office/2007/relationships/hdphoto" Target="../media/hdphoto13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22.png"/><Relationship Id="rId24" Type="http://schemas.openxmlformats.org/officeDocument/2006/relationships/image" Target="../media/image29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23" Type="http://schemas.microsoft.com/office/2007/relationships/hdphoto" Target="../media/hdphoto10.wdp"/><Relationship Id="rId28" Type="http://schemas.openxmlformats.org/officeDocument/2006/relationships/image" Target="../media/image31.png"/><Relationship Id="rId10" Type="http://schemas.microsoft.com/office/2007/relationships/hdphoto" Target="../media/hdphoto4.wdp"/><Relationship Id="rId19" Type="http://schemas.microsoft.com/office/2007/relationships/hdphoto" Target="../media/hdphoto8.wdp"/><Relationship Id="rId31" Type="http://schemas.microsoft.com/office/2007/relationships/hdphoto" Target="../media/hdphoto14.wdp"/><Relationship Id="rId4" Type="http://schemas.microsoft.com/office/2007/relationships/hdphoto" Target="../media/hdphoto1.wdp"/><Relationship Id="rId9" Type="http://schemas.openxmlformats.org/officeDocument/2006/relationships/image" Target="../media/image21.png"/><Relationship Id="rId14" Type="http://schemas.microsoft.com/office/2007/relationships/hdphoto" Target="../media/hdphoto6.wdp"/><Relationship Id="rId22" Type="http://schemas.openxmlformats.org/officeDocument/2006/relationships/image" Target="../media/image28.png"/><Relationship Id="rId27" Type="http://schemas.microsoft.com/office/2007/relationships/hdphoto" Target="../media/hdphoto12.wdp"/><Relationship Id="rId30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pni22.ru/images/skazka-kolobok/938de72423f1aff5c2dde2a3aee285a01511871061.png" TargetMode="External"/><Relationship Id="rId3" Type="http://schemas.openxmlformats.org/officeDocument/2006/relationships/hyperlink" Target="https://im0-tub-ru.yandex.net/i?id=dc2f2aab5f286bb9b22827ded0607c55&amp;n=33&amp;h=214&amp;w=480" TargetMode="External"/><Relationship Id="rId7" Type="http://schemas.openxmlformats.org/officeDocument/2006/relationships/hyperlink" Target="http://auto-prima.ru/images/konspiekt-uroka-na-tiemu-poghoda_3.png" TargetMode="External"/><Relationship Id="rId2" Type="http://schemas.openxmlformats.org/officeDocument/2006/relationships/hyperlink" Target="http://vvsrojapoo.com/sites/default/files/cow-44697_960_720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best.com/cliparts/aiq/LdL/aiqLdLd4T.png" TargetMode="External"/><Relationship Id="rId11" Type="http://schemas.openxmlformats.org/officeDocument/2006/relationships/hyperlink" Target="https://i.ytimg.com/vi/K3fLgX4LMIc/maxresdefault.jpg" TargetMode="External"/><Relationship Id="rId5" Type="http://schemas.openxmlformats.org/officeDocument/2006/relationships/hyperlink" Target="http://img1.liveinternet.ru/images/attach/c/3/122/246/1222463614xx3.png" TargetMode="External"/><Relationship Id="rId10" Type="http://schemas.openxmlformats.org/officeDocument/2006/relationships/hyperlink" Target="http://st.stranamam.ru/data/cache/2013feb/16/06/7321262_81176.jpg" TargetMode="External"/><Relationship Id="rId4" Type="http://schemas.openxmlformats.org/officeDocument/2006/relationships/hyperlink" Target="http://img-fotki.yandex.ru/get/5112/56195015.2b4/0_cfc23_bdc8762a_XL.png" TargetMode="External"/><Relationship Id="rId9" Type="http://schemas.openxmlformats.org/officeDocument/2006/relationships/hyperlink" Target="http://rcsrp.rusedu.net/gallery/1553/KURICA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rgbClr val="FF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309616" y="2060848"/>
            <a:ext cx="5834384" cy="1470025"/>
          </a:xfrm>
        </p:spPr>
        <p:txBody>
          <a:bodyPr/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Упражнения </a:t>
            </a:r>
            <a:b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b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классификацию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627784" y="4365104"/>
            <a:ext cx="6400800" cy="1752600"/>
          </a:xfrm>
        </p:spPr>
        <p:txBody>
          <a:bodyPr/>
          <a:lstStyle/>
          <a:p>
            <a:pPr algn="r"/>
            <a:r>
              <a:rPr lang="ru-RU" sz="1700" b="1" dirty="0" smtClean="0"/>
              <a:t>Подготовила:</a:t>
            </a:r>
          </a:p>
          <a:p>
            <a:pPr algn="r"/>
            <a:r>
              <a:rPr lang="ru-RU" sz="1700" b="1" dirty="0" smtClean="0"/>
              <a:t>Старший воспитатель </a:t>
            </a:r>
            <a:r>
              <a:rPr lang="ru-RU" sz="1700" b="1" dirty="0" err="1" smtClean="0"/>
              <a:t>Косикова</a:t>
            </a:r>
            <a:r>
              <a:rPr lang="ru-RU" sz="1700" b="1" dirty="0" smtClean="0"/>
              <a:t> Т.С.</a:t>
            </a:r>
            <a:endParaRPr lang="ru-RU" sz="1700" b="1" dirty="0"/>
          </a:p>
        </p:txBody>
      </p:sp>
      <p:pic>
        <p:nvPicPr>
          <p:cNvPr id="2051" name="Picture 3" descr="C:\Documents and Settings\Vika\Local Settings\Temporary Internet Files\Content.IE5\8M3EC0RD\11[1]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3655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539552" y="116632"/>
            <a:ext cx="7848872" cy="882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dirty="0" smtClean="0"/>
              <a:t>Пушкинского городского округа детский сад №53 «</a:t>
            </a:r>
            <a:r>
              <a:rPr lang="ru-RU" dirty="0" err="1" smtClean="0"/>
              <a:t>Дюймовочка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94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CCFF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4475"/>
          </a:xfrm>
        </p:spPr>
        <p:txBody>
          <a:bodyPr/>
          <a:lstStyle/>
          <a:p>
            <a:pPr algn="ctr"/>
            <a:r>
              <a:rPr lang="ru-RU" sz="3600" b="1" dirty="0" smtClean="0"/>
              <a:t>Выбери  домашних  животных</a:t>
            </a:r>
            <a:endParaRPr lang="ru-RU" sz="3600" b="1" dirty="0"/>
          </a:p>
        </p:txBody>
      </p:sp>
      <p:pic>
        <p:nvPicPr>
          <p:cNvPr id="1028" name="Picture 4" descr="C:\Documents and Settings\0302_user13\Local Settings\Temporary Internet Files\Content.IE5\K5YV8H2Z\MC900410779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340617"/>
            <a:ext cx="1584176" cy="206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0302_user13\Local Settings\Temporary Internet Files\Content.IE5\GPMRGX63\MC900326464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8991" y="4318099"/>
            <a:ext cx="1605322" cy="129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Documents and Settings\0302_user13\Local Settings\Temporary Internet Files\Content.IE5\K5YV8H2Z\MC900441421[1].wm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8536" y="1918048"/>
            <a:ext cx="2304256" cy="1648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Documents and Settings\0302_user13\Local Settings\Temporary Internet Files\Content.IE5\GPMRGX63\MC900356161[1].wm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9856" y="1124744"/>
            <a:ext cx="3134078" cy="182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Documents and Settings\0302_user13\Local Settings\Temporary Internet Files\Content.IE5\K5YV8H2Z\MC900192133[1].wm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95123"/>
            <a:ext cx="2600344" cy="313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622792" y="6280420"/>
            <a:ext cx="521208" cy="57124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vvsrojapoo.com/sites/default/files/cow-44697_960_720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3281277"/>
            <a:ext cx="4896544" cy="328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1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6325" y="2588684"/>
            <a:ext cx="612668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7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6103" y="2529376"/>
            <a:ext cx="740908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А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3888" y="4005263"/>
            <a:ext cx="104067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12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2588" y="1268413"/>
            <a:ext cx="729687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Б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43550" y="5070475"/>
            <a:ext cx="612668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2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6325" y="5021263"/>
            <a:ext cx="705642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У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675" y="1557338"/>
            <a:ext cx="657552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К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66691" y="3618155"/>
            <a:ext cx="612668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5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203" name="TextBox 10"/>
          <p:cNvSpPr txBox="1">
            <a:spLocks noChangeArrowheads="1"/>
          </p:cNvSpPr>
          <p:nvPr/>
        </p:nvSpPr>
        <p:spPr bwMode="auto">
          <a:xfrm>
            <a:off x="1643063" y="396875"/>
            <a:ext cx="419698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latin typeface="+mj-lt"/>
              </a:rPr>
              <a:t>Выбери </a:t>
            </a:r>
            <a:r>
              <a:rPr lang="ru-RU" altLang="ru-RU" sz="4000" b="1" dirty="0" smtClean="0">
                <a:latin typeface="+mj-lt"/>
              </a:rPr>
              <a:t>цифры</a:t>
            </a:r>
            <a:endParaRPr lang="ru-RU" altLang="ru-RU" sz="4000" b="1" dirty="0">
              <a:latin typeface="+mj-lt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622792" y="6280420"/>
            <a:ext cx="521208" cy="57124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4028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4" grpId="1"/>
      <p:bldP spid="5" grpId="0"/>
      <p:bldP spid="6" grpId="1"/>
      <p:bldP spid="7" grpId="0"/>
      <p:bldP spid="8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ttp://www.clipartbest.com/cliparts/aiq/LdL/aiqLdLd4T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3383" y="3701030"/>
            <a:ext cx="2840785" cy="303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760163" y="260648"/>
            <a:ext cx="799129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Помоги  ежику собрать в корзину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грибочки с числами до 5</a:t>
            </a:r>
            <a:endParaRPr lang="ru-RU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552758" y="5222384"/>
            <a:ext cx="1131323" cy="1285884"/>
            <a:chOff x="1654727" y="5286388"/>
            <a:chExt cx="1131323" cy="1285884"/>
          </a:xfrm>
        </p:grpSpPr>
        <p:pic>
          <p:nvPicPr>
            <p:cNvPr id="11" name="Рисунок 10" descr="b4bda4ecb9a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54727" y="5286388"/>
              <a:ext cx="1131323" cy="1285884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 rot="19889521">
              <a:off x="1698027" y="5340046"/>
              <a:ext cx="7270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/>
                <a:t>11</a:t>
              </a:r>
              <a:endParaRPr lang="ru-RU" sz="4000" b="1" dirty="0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427349" y="3236783"/>
            <a:ext cx="1131323" cy="1285884"/>
            <a:chOff x="3714744" y="1928802"/>
            <a:chExt cx="1131323" cy="1285884"/>
          </a:xfrm>
        </p:grpSpPr>
        <p:pic>
          <p:nvPicPr>
            <p:cNvPr id="14" name="Рисунок 13" descr="b4bda4ecb9a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4744" y="1928802"/>
              <a:ext cx="1131323" cy="128588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19971792">
              <a:off x="4006775" y="2031558"/>
              <a:ext cx="4700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/>
                <a:t>9</a:t>
              </a:r>
              <a:endParaRPr lang="ru-RU" sz="4000" b="1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6228790" y="5572116"/>
            <a:ext cx="1131323" cy="1285884"/>
            <a:chOff x="5643570" y="1357298"/>
            <a:chExt cx="1131323" cy="1285884"/>
          </a:xfrm>
        </p:grpSpPr>
        <p:pic>
          <p:nvPicPr>
            <p:cNvPr id="15" name="Рисунок 14" descr="b4bda4ecb9a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3570" y="1357298"/>
              <a:ext cx="1131323" cy="1285884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 rot="20160711">
              <a:off x="5792438" y="1459563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/>
                <a:t>15</a:t>
              </a:r>
              <a:endParaRPr lang="ru-RU" sz="4000" b="1" dirty="0"/>
            </a:p>
          </p:txBody>
        </p:sp>
      </p:grpSp>
      <p:sp>
        <p:nvSpPr>
          <p:cNvPr id="33" name="Управляющая кнопка: далее 32">
            <a:hlinkClick r:id="" action="ppaction://hlinkshowjump?jump=nextslide" highlightClick="1"/>
          </p:cNvPr>
          <p:cNvSpPr/>
          <p:nvPr/>
        </p:nvSpPr>
        <p:spPr>
          <a:xfrm>
            <a:off x="8622792" y="6280420"/>
            <a:ext cx="521208" cy="57124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1393358" y="3840552"/>
            <a:ext cx="1131323" cy="1285884"/>
            <a:chOff x="142844" y="3786190"/>
            <a:chExt cx="1131323" cy="1285884"/>
          </a:xfrm>
        </p:grpSpPr>
        <p:pic>
          <p:nvPicPr>
            <p:cNvPr id="12" name="Рисунок 11" descr="b4bda4ecb9a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2844" y="3786190"/>
              <a:ext cx="1131323" cy="128588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 rot="20047511">
              <a:off x="450474" y="3832893"/>
              <a:ext cx="4700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/>
                <a:t>3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39253" y="3494218"/>
            <a:ext cx="1131323" cy="1285884"/>
            <a:chOff x="285720" y="1571612"/>
            <a:chExt cx="1131323" cy="1285884"/>
          </a:xfrm>
        </p:grpSpPr>
        <p:pic>
          <p:nvPicPr>
            <p:cNvPr id="16" name="Рисунок 15" descr="b4bda4ecb9a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5720" y="1571612"/>
              <a:ext cx="1131323" cy="1285884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 rot="19899070">
              <a:off x="600026" y="1696318"/>
              <a:ext cx="4700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/>
                <a:t>4</a:t>
              </a:r>
              <a:endParaRPr lang="ru-RU" sz="4000" b="1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066104" y="5193509"/>
            <a:ext cx="1131323" cy="1285884"/>
            <a:chOff x="1785918" y="1785926"/>
            <a:chExt cx="1131323" cy="1285884"/>
          </a:xfrm>
        </p:grpSpPr>
        <p:pic>
          <p:nvPicPr>
            <p:cNvPr id="17" name="Рисунок 16" descr="b4bda4ecb9aa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85918" y="1785926"/>
              <a:ext cx="1131323" cy="1285884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 rot="19823679">
              <a:off x="2020491" y="1902472"/>
              <a:ext cx="4700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/>
                <a:t>2</a:t>
              </a:r>
            </a:p>
          </p:txBody>
        </p:sp>
      </p:grpSp>
      <p:pic>
        <p:nvPicPr>
          <p:cNvPr id="3074" name="Picture 2" descr="http://img1.liveinternet.ru/images/attach/c/3/122/246/122246361______4xx__3_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1077" y="2000283"/>
            <a:ext cx="3366885" cy="375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www.clipartbest.com/cliparts/aiq/LdL/aiqLdLd4T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43383" y="5085184"/>
            <a:ext cx="2840785" cy="161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4841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91 -0.05828 L 0.121 -0.12535 C 0.14218 -0.14107 0.16441 -0.14107 0.18264 -0.12812 C 0.20364 -0.11332 0.21562 -0.0895 0.2177 -0.05759 L 0.23264 0.08857 " pathEditMode="relative" rAng="1665954" ptsTypes="FffFF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9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-0.04209 L 0.14306 -0.05296 C 0.17136 -0.05643 0.21042 -0.04694 0.24861 -0.03006 C 0.29271 -0.01064 0.32622 0.01226 0.34688 0.03701 L 0.45017 0.15102 " pathEditMode="relative" rAng="1101762" ptsTypes="FffFF">
                                      <p:cBhvr>
                                        <p:cTn id="1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3" y="5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-0.02613 L 0.06111 -0.17715 C 0.07431 -0.21115 0.09827 -0.23265 0.12518 -0.23936 C 0.15608 -0.24699 0.18299 -0.23774 0.20469 -0.21253 L 0.30625 -0.10222 " pathEditMode="relative" rAng="-625993" ptsTypes="FffFF">
                                      <p:cBhvr>
                                        <p:cTn id="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71" y="-125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07288" cy="1143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600" b="1" dirty="0" smtClean="0"/>
              <a:t>Кто прятал сестрицу и братца от гусей-лебедей из сказки?</a:t>
            </a:r>
            <a:endParaRPr lang="ru-RU" sz="3600" b="1" dirty="0"/>
          </a:p>
        </p:txBody>
      </p:sp>
      <p:pic>
        <p:nvPicPr>
          <p:cNvPr id="3" name="Яблоня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6295" y="1844824"/>
            <a:ext cx="3338922" cy="3675078"/>
          </a:xfrm>
          <a:prstGeom prst="rect">
            <a:avLst/>
          </a:prstGeom>
        </p:spPr>
      </p:pic>
      <p:pic>
        <p:nvPicPr>
          <p:cNvPr id="6" name="Печка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202684"/>
            <a:ext cx="2501605" cy="3456384"/>
          </a:xfrm>
          <a:prstGeom prst="rect">
            <a:avLst/>
          </a:prstGeom>
        </p:spPr>
      </p:pic>
      <p:pic>
        <p:nvPicPr>
          <p:cNvPr id="8" name="Шкаф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1630" y="1844824"/>
            <a:ext cx="2300329" cy="3964889"/>
          </a:xfrm>
          <a:prstGeom prst="rect">
            <a:avLst/>
          </a:prstGeom>
        </p:spPr>
      </p:pic>
      <p:sp>
        <p:nvSpPr>
          <p:cNvPr id="9" name="1"/>
          <p:cNvSpPr/>
          <p:nvPr/>
        </p:nvSpPr>
        <p:spPr>
          <a:xfrm>
            <a:off x="1116943" y="5661248"/>
            <a:ext cx="504056" cy="504056"/>
          </a:xfrm>
          <a:prstGeom prst="ellipse">
            <a:avLst/>
          </a:prstGeom>
          <a:solidFill>
            <a:srgbClr val="33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2"/>
          <p:cNvSpPr/>
          <p:nvPr/>
        </p:nvSpPr>
        <p:spPr>
          <a:xfrm>
            <a:off x="3135858" y="5661248"/>
            <a:ext cx="504056" cy="504056"/>
          </a:xfrm>
          <a:prstGeom prst="ellipse">
            <a:avLst/>
          </a:prstGeom>
          <a:solidFill>
            <a:srgbClr val="33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3"/>
          <p:cNvSpPr/>
          <p:nvPr/>
        </p:nvSpPr>
        <p:spPr>
          <a:xfrm>
            <a:off x="5436096" y="5661248"/>
            <a:ext cx="504056" cy="504056"/>
          </a:xfrm>
          <a:prstGeom prst="ellipse">
            <a:avLst/>
          </a:prstGeom>
          <a:solidFill>
            <a:srgbClr val="33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4"/>
          <p:cNvSpPr/>
          <p:nvPr/>
        </p:nvSpPr>
        <p:spPr>
          <a:xfrm>
            <a:off x="7820799" y="5661248"/>
            <a:ext cx="504056" cy="504056"/>
          </a:xfrm>
          <a:prstGeom prst="ellipse">
            <a:avLst/>
          </a:prstGeom>
          <a:solidFill>
            <a:srgbClr val="33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060849"/>
            <a:ext cx="2600325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361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заяц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233">
                        <a14:backgroundMark x1="75972" y1="86798" x2="75972" y2="86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806"/>
          <a:stretch/>
        </p:blipFill>
        <p:spPr bwMode="auto">
          <a:xfrm rot="9371352">
            <a:off x="7343449" y="4144655"/>
            <a:ext cx="2085792" cy="260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лягушка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9565" y1="46371" x2="69565" y2="46371"/>
                        <a14:foregroundMark x1="56522" y1="35887" x2="56522" y2="35887"/>
                        <a14:foregroundMark x1="53140" y1="47177" x2="53140" y2="47177"/>
                        <a14:foregroundMark x1="48309" y1="52016" x2="48309" y2="52016"/>
                        <a14:backgroundMark x1="9179" y1="85887" x2="9179" y2="858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7939660" y="1700807"/>
            <a:ext cx="1169602" cy="140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волк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1722" y1="38839" x2="11722" y2="38839"/>
                        <a14:foregroundMark x1="5502" y1="30804" x2="5502" y2="30804"/>
                        <a14:foregroundMark x1="4785" y1="24107" x2="4785" y2="24107"/>
                        <a14:foregroundMark x1="13876" y1="74107" x2="13876" y2="74107"/>
                        <a14:backgroundMark x1="82775" y1="75000" x2="82775" y2="7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5755315" y="1178012"/>
            <a:ext cx="2590140" cy="138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мышка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0" b="100000" l="441" r="98678">
                        <a14:backgroundMark x1="41410" y1="86667" x2="41410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173159" y="3408520"/>
            <a:ext cx="1638613" cy="97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медведь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6867" y1="92157" x2="16867" y2="92157"/>
                        <a14:foregroundMark x1="56627" y1="89869" x2="56627" y2="89869"/>
                        <a14:backgroundMark x1="23795" y1="11111" x2="23795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13611"/>
            <a:ext cx="1550560" cy="285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лиса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763" l="10000" r="95200">
                        <a14:backgroundMark x1="22800" y1="12796" x2="22800" y2="12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3878" y="547994"/>
            <a:ext cx="1530007" cy="2582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auto-prima.ru/images/konspiekt-uroka-na-tiemu-poghoda_3.pn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96842" y="496666"/>
            <a:ext cx="1550146" cy="104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auto-prima.ru/images/konspiekt-uroka-na-tiemu-poghoda_3.pn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80289" y="1541875"/>
            <a:ext cx="1550146" cy="104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9178" y="0"/>
            <a:ext cx="6710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«Кто </a:t>
            </a:r>
            <a:r>
              <a:rPr lang="ru-RU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теремочке живет</a:t>
            </a: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?»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9763" l="10000" r="95200">
                        <a14:backgroundMark x1="22800" y1="12796" x2="22800" y2="12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2109" y="4529665"/>
            <a:ext cx="959612" cy="161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>
                        <a14:foregroundMark x1="11722" y1="38839" x2="11722" y2="38839"/>
                        <a14:foregroundMark x1="5502" y1="30804" x2="5502" y2="30804"/>
                        <a14:foregroundMark x1="4785" y1="24107" x2="4785" y2="24107"/>
                        <a14:foregroundMark x1="13876" y1="74107" x2="13876" y2="74107"/>
                        <a14:backgroundMark x1="82775" y1="75000" x2="82775" y2="7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650755" y="4939580"/>
            <a:ext cx="1660690" cy="88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630" b="100000" l="441" r="98678">
                        <a14:backgroundMark x1="41410" y1="86667" x2="41410" y2="8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214109" y="2695979"/>
            <a:ext cx="1088271" cy="64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22" cstate="email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>
                        <a14:foregroundMark x1="69565" y1="45714" x2="69565" y2="45714"/>
                        <a14:foregroundMark x1="56522" y1="35102" x2="56522" y2="35102"/>
                        <a14:foregroundMark x1="53140" y1="46531" x2="53140" y2="46531"/>
                        <a14:foregroundMark x1="48309" y1="51429" x2="48309" y2="51429"/>
                        <a14:backgroundMark x1="9179" y1="85714" x2="9179" y2="85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3339083" y="3167091"/>
            <a:ext cx="671581" cy="793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 rotWithShape="1">
          <a:blip r:embed="rId24" cstate="email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98233">
                        <a14:backgroundMark x1="75972" y1="86798" x2="75972" y2="86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806"/>
          <a:stretch/>
        </p:blipFill>
        <p:spPr bwMode="auto">
          <a:xfrm rot="9371352">
            <a:off x="5182719" y="3671891"/>
            <a:ext cx="1226956" cy="153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26" cstate="email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100000">
                        <a14:foregroundMark x1="64286" y1="48148" x2="64286" y2="48148"/>
                        <a14:foregroundMark x1="87112" y1="47126" x2="87112" y2="47126"/>
                        <a14:foregroundMark x1="37733" y1="96169" x2="37733" y2="96169"/>
                        <a14:foregroundMark x1="70342" y1="97063" x2="70342" y2="97063"/>
                        <a14:foregroundMark x1="66460" y1="92465" x2="66460" y2="92465"/>
                        <a14:foregroundMark x1="64907" y1="96807" x2="64907" y2="96807"/>
                        <a14:foregroundMark x1="52019" y1="96552" x2="52019" y2="96552"/>
                        <a14:foregroundMark x1="54969" y1="93231" x2="54969" y2="93231"/>
                        <a14:foregroundMark x1="59006" y1="96807" x2="59006" y2="96807"/>
                        <a14:foregroundMark x1="45031" y1="100000" x2="45031" y2="100000"/>
                        <a14:foregroundMark x1="29503" y1="96807" x2="29503" y2="96807"/>
                        <a14:foregroundMark x1="93528" y1="75300" x2="93528" y2="75300"/>
                        <a14:backgroundMark x1="21273" y1="9068" x2="21273" y2="90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5401" y="1271646"/>
            <a:ext cx="4564984" cy="5551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яба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EBECE7"/>
              </a:clrFrom>
              <a:clrTo>
                <a:srgbClr val="EBECE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100000" l="9961" r="100000">
                        <a14:backgroundMark x1="36035" y1="16245" x2="36035" y2="162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676" y="5324973"/>
            <a:ext cx="1305045" cy="145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колобок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695" b="98757" l="3051" r="96836">
                        <a14:foregroundMark x1="40565" y1="39774" x2="40565" y2="39774"/>
                        <a14:foregroundMark x1="41469" y1="40565" x2="41469" y2="40565"/>
                        <a14:foregroundMark x1="69605" y1="40226" x2="69605" y2="40226"/>
                        <a14:foregroundMark x1="70395" y1="35367" x2="70395" y2="35367"/>
                        <a14:foregroundMark x1="70734" y1="34463" x2="70734" y2="34463"/>
                        <a14:foregroundMark x1="45311" y1="36836" x2="45311" y2="36836"/>
                        <a14:foregroundMark x1="46780" y1="44972" x2="46780" y2="44972"/>
                        <a14:foregroundMark x1="46441" y1="42712" x2="46441" y2="42712"/>
                        <a14:foregroundMark x1="45198" y1="42034" x2="45198" y2="42034"/>
                        <a14:foregroundMark x1="43503" y1="40678" x2="43503" y2="40678"/>
                        <a14:foregroundMark x1="44746" y1="41356" x2="44746" y2="41356"/>
                        <a14:foregroundMark x1="46215" y1="41017" x2="46215" y2="41017"/>
                        <a14:foregroundMark x1="43729" y1="41695" x2="43729" y2="41695"/>
                        <a14:foregroundMark x1="47119" y1="42034" x2="47119" y2="42034"/>
                        <a14:foregroundMark x1="73220" y1="39322" x2="73220" y2="39322"/>
                        <a14:foregroundMark x1="72881" y1="41582" x2="72881" y2="41582"/>
                        <a14:foregroundMark x1="72090" y1="42034" x2="72090" y2="42034"/>
                        <a14:foregroundMark x1="45198" y1="40226" x2="45198" y2="40226"/>
                        <a14:foregroundMark x1="45198" y1="39887" x2="45198" y2="39887"/>
                        <a14:foregroundMark x1="45876" y1="38531" x2="45876" y2="38531"/>
                        <a14:foregroundMark x1="43277" y1="43503" x2="43277" y2="43503"/>
                        <a14:foregroundMark x1="45085" y1="43955" x2="45085" y2="43955"/>
                        <a14:foregroundMark x1="45537" y1="43955" x2="45537" y2="43955"/>
                        <a14:foregroundMark x1="48588" y1="42147" x2="48588" y2="42147"/>
                        <a14:foregroundMark x1="48475" y1="39661" x2="48475" y2="39661"/>
                        <a14:foregroundMark x1="48249" y1="39774" x2="48249" y2="39774"/>
                        <a14:foregroundMark x1="46215" y1="40791" x2="46215" y2="40791"/>
                        <a14:backgroundMark x1="16610" y1="7910" x2="16610" y2="79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065" y="5690240"/>
            <a:ext cx="1137777" cy="113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83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05556E-6 6.84551E-7 L -0.32483 0.4146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20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19981E-6 L -0.22379 0.51018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98" y="2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20259E-7 L -0.29913 0.0300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5" y="15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57077E-6 L -0.29723 0.2123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61" y="106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73913E-6 L 0.55625 0.5238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12" y="26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27404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Используемые ресурсы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idx="1"/>
          </p:nvPr>
        </p:nvSpPr>
        <p:spPr>
          <a:xfrm>
            <a:off x="107504" y="404664"/>
            <a:ext cx="9036496" cy="633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dirty="0" smtClean="0"/>
              <a:t>Корова: </a:t>
            </a:r>
            <a:r>
              <a:rPr lang="en-US" sz="1500" dirty="0">
                <a:hlinkClick r:id="rId2"/>
              </a:rPr>
              <a:t>http://</a:t>
            </a:r>
            <a:r>
              <a:rPr lang="en-US" sz="1500" dirty="0" smtClean="0">
                <a:hlinkClick r:id="rId2"/>
              </a:rPr>
              <a:t>vvsrojapoo.com/sites/default/files/cow-44697_960_720.png</a:t>
            </a:r>
            <a:r>
              <a:rPr lang="ru-RU" sz="1500" dirty="0" smtClean="0"/>
              <a:t> </a:t>
            </a:r>
          </a:p>
          <a:p>
            <a:pPr marL="0" indent="0">
              <a:buNone/>
            </a:pPr>
            <a:r>
              <a:rPr lang="ru-RU" sz="1500" dirty="0" smtClean="0"/>
              <a:t>Лесная поляна: </a:t>
            </a:r>
            <a:r>
              <a:rPr lang="en-US" sz="1500" dirty="0">
                <a:hlinkClick r:id="rId3"/>
              </a:rPr>
              <a:t>https://</a:t>
            </a:r>
            <a:r>
              <a:rPr lang="en-US" sz="1500" dirty="0" smtClean="0">
                <a:hlinkClick r:id="rId3"/>
              </a:rPr>
              <a:t>im0-tub-ru.yandex.net/i?id=dc2f2aab5f286bb9b22827ded0607c55&amp;n=33&amp;h=214&amp;w=480</a:t>
            </a:r>
            <a:endParaRPr lang="ru-RU" sz="1500" dirty="0" smtClean="0"/>
          </a:p>
          <a:p>
            <a:pPr marL="0" indent="0">
              <a:buNone/>
            </a:pPr>
            <a:r>
              <a:rPr lang="ru-RU" sz="1500" dirty="0" smtClean="0"/>
              <a:t>Гриб: </a:t>
            </a:r>
            <a:r>
              <a:rPr lang="en-US" sz="1500" dirty="0">
                <a:hlinkClick r:id="rId4"/>
              </a:rPr>
              <a:t>http://</a:t>
            </a:r>
            <a:r>
              <a:rPr lang="en-US" sz="1500" dirty="0" smtClean="0">
                <a:hlinkClick r:id="rId4"/>
              </a:rPr>
              <a:t>img-fotki.yandex.ru/get/5112/56195015.2b4/0_cfc23_bdc8762a_XL.png</a:t>
            </a:r>
            <a:endParaRPr lang="ru-RU" sz="1500" dirty="0" smtClean="0"/>
          </a:p>
          <a:p>
            <a:pPr marL="0" indent="0">
              <a:buNone/>
            </a:pPr>
            <a:r>
              <a:rPr lang="ru-RU" sz="1500" dirty="0" smtClean="0"/>
              <a:t>Ёжик: </a:t>
            </a:r>
            <a:r>
              <a:rPr lang="en-US" sz="1500" u="sng" dirty="0" smtClean="0">
                <a:hlinkClick r:id="rId5"/>
              </a:rPr>
              <a:t>http</a:t>
            </a:r>
            <a:r>
              <a:rPr lang="en-US" sz="1500" u="sng" dirty="0">
                <a:hlinkClick r:id="rId5"/>
              </a:rPr>
              <a:t>://</a:t>
            </a:r>
            <a:r>
              <a:rPr lang="en-US" sz="1500" u="sng" dirty="0" smtClean="0">
                <a:hlinkClick r:id="rId5"/>
              </a:rPr>
              <a:t>img1.liveinternet.ru/images/attach/c/3/122/246/1222463614xx</a:t>
            </a:r>
            <a:r>
              <a:rPr lang="ru-RU" sz="1500" u="sng" dirty="0" smtClean="0">
                <a:hlinkClick r:id="rId5"/>
              </a:rPr>
              <a:t>3.</a:t>
            </a:r>
            <a:r>
              <a:rPr lang="en-US" sz="1500" u="sng" dirty="0" err="1" smtClean="0">
                <a:hlinkClick r:id="rId5"/>
              </a:rPr>
              <a:t>png</a:t>
            </a:r>
            <a:r>
              <a:rPr lang="ru-RU" sz="1500" u="sng" dirty="0" smtClean="0"/>
              <a:t> </a:t>
            </a:r>
          </a:p>
          <a:p>
            <a:pPr marL="0" indent="0">
              <a:buNone/>
            </a:pPr>
            <a:r>
              <a:rPr lang="ru-RU" sz="1500" dirty="0" smtClean="0"/>
              <a:t>Корзина: </a:t>
            </a:r>
            <a:r>
              <a:rPr lang="en-US" sz="1500" u="sng" dirty="0">
                <a:hlinkClick r:id="rId6"/>
              </a:rPr>
              <a:t>http://</a:t>
            </a:r>
            <a:r>
              <a:rPr lang="en-US" sz="1500" u="sng" dirty="0" smtClean="0">
                <a:hlinkClick r:id="rId6"/>
              </a:rPr>
              <a:t>www.clipartbest.com/cliparts/aiq/LdL/aiqLdLd4T.png</a:t>
            </a:r>
            <a:r>
              <a:rPr lang="ru-RU" sz="1500" u="sng" dirty="0" smtClean="0"/>
              <a:t> </a:t>
            </a:r>
            <a:endParaRPr lang="ru-RU" sz="1500" u="sng" dirty="0"/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sz="15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Тучка: </a:t>
            </a:r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auto-prima.ru/images/konspiekt-uroka-na-tiemu-poghoda_3.png</a:t>
            </a:r>
            <a:endParaRPr lang="ru-RU" sz="1600" dirty="0" smtClean="0"/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Колобок: </a:t>
            </a:r>
            <a:r>
              <a:rPr lang="en-US" sz="1600" dirty="0">
                <a:effectLst>
                  <a:outerShdw blurRad="38100" dist="38100" dir="2700000" algn="tl">
                    <a:srgbClr val="FFFFFF"/>
                  </a:outerShdw>
                </a:effectLst>
                <a:hlinkClick r:id="rId8"/>
              </a:rPr>
              <a:t>http://</a:t>
            </a:r>
            <a:r>
              <a:rPr lang="en-US" sz="1600" dirty="0" smtClean="0">
                <a:effectLst>
                  <a:outerShdw blurRad="38100" dist="38100" dir="2700000" algn="tl">
                    <a:srgbClr val="FFFFFF"/>
                  </a:outerShdw>
                </a:effectLst>
                <a:hlinkClick r:id="rId8"/>
              </a:rPr>
              <a:t>pni22.ru/images/skazka-kolobok/938de72423f1aff5c2dde2a3aee285a01511871061.png</a:t>
            </a:r>
            <a:endParaRPr lang="ru-RU" sz="16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Курочка Ряба: </a:t>
            </a:r>
            <a:r>
              <a:rPr lang="en-US" sz="1600" dirty="0">
                <a:effectLst>
                  <a:outerShdw blurRad="38100" dist="38100" dir="2700000" algn="tl">
                    <a:srgbClr val="FFFFFF"/>
                  </a:outerShdw>
                </a:effectLst>
                <a:hlinkClick r:id="rId9"/>
              </a:rPr>
              <a:t>http://</a:t>
            </a:r>
            <a:r>
              <a:rPr lang="en-US" sz="1600" dirty="0" smtClean="0">
                <a:effectLst>
                  <a:outerShdw blurRad="38100" dist="38100" dir="2700000" algn="tl">
                    <a:srgbClr val="FFFFFF"/>
                  </a:outerShdw>
                </a:effectLst>
                <a:hlinkClick r:id="rId9"/>
              </a:rPr>
              <a:t>rcsrp.rusedu.net/gallery/1553/KURICA.jpg</a:t>
            </a: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ru-RU" sz="15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sz="15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Картинки сказки «Теремок»: </a:t>
            </a:r>
            <a:r>
              <a:rPr lang="en-US" sz="1600" dirty="0">
                <a:hlinkClick r:id="rId10"/>
              </a:rPr>
              <a:t>http://</a:t>
            </a:r>
            <a:r>
              <a:rPr lang="en-US" sz="1600" dirty="0" smtClean="0">
                <a:hlinkClick r:id="rId10"/>
              </a:rPr>
              <a:t>st.stranamam.ru/data/cache/2013feb/16/06/7321262_81176.jpg</a:t>
            </a:r>
            <a:endParaRPr lang="ru-RU" sz="1600" dirty="0" smtClean="0"/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Пейзаж: </a:t>
            </a:r>
            <a:r>
              <a:rPr lang="en-US" sz="1600" dirty="0">
                <a:hlinkClick r:id="rId11"/>
              </a:rPr>
              <a:t>https://i.ytimg.com/vi/K3fLgX4LMIc/maxresdefault.jpg</a:t>
            </a:r>
            <a:r>
              <a:rPr lang="ru-RU" sz="1600" dirty="0"/>
              <a:t> </a:t>
            </a:r>
            <a:endParaRPr lang="ru-RU" sz="15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>
              <a:buNone/>
            </a:pPr>
            <a:r>
              <a:rPr lang="ru-RU" sz="1500" dirty="0" smtClean="0">
                <a:solidFill>
                  <a:schemeClr val="accent6">
                    <a:lumMod val="50000"/>
                  </a:schemeClr>
                </a:solidFill>
              </a:rPr>
              <a:t>Изображения из коллекции </a:t>
            </a:r>
            <a:r>
              <a:rPr lang="en-US" sz="1500" dirty="0" smtClean="0">
                <a:solidFill>
                  <a:schemeClr val="accent6">
                    <a:lumMod val="50000"/>
                  </a:schemeClr>
                </a:solidFill>
              </a:rPr>
              <a:t>MS Office</a:t>
            </a:r>
            <a:endParaRPr lang="ru-RU" sz="15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15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14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1104</TotalTime>
  <Words>132</Words>
  <Application>Microsoft Office PowerPoint</Application>
  <PresentationFormat>Экран (4:3)</PresentationFormat>
  <Paragraphs>37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Упражнения  на  классификацию</vt:lpstr>
      <vt:lpstr>Выбери  домашних  животных</vt:lpstr>
      <vt:lpstr>Презентация PowerPoint</vt:lpstr>
      <vt:lpstr>Презентация PowerPoint</vt:lpstr>
      <vt:lpstr>Кто прятал сестрицу и братца от гусей-лебедей из сказки?</vt:lpstr>
      <vt:lpstr>Презентация PowerPoint</vt:lpstr>
      <vt:lpstr>Используемые ресурсы</vt:lpstr>
    </vt:vector>
  </TitlesOfParts>
  <Company>Rika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 Windows</cp:lastModifiedBy>
  <cp:revision>226</cp:revision>
  <dcterms:created xsi:type="dcterms:W3CDTF">2012-02-05T18:51:26Z</dcterms:created>
  <dcterms:modified xsi:type="dcterms:W3CDTF">2022-01-17T09:48:14Z</dcterms:modified>
</cp:coreProperties>
</file>