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2" r:id="rId2"/>
    <p:sldId id="259" r:id="rId3"/>
    <p:sldId id="306" r:id="rId4"/>
    <p:sldId id="309" r:id="rId5"/>
    <p:sldId id="258" r:id="rId6"/>
    <p:sldId id="310" r:id="rId7"/>
    <p:sldId id="257" r:id="rId8"/>
    <p:sldId id="313" r:id="rId9"/>
    <p:sldId id="307" r:id="rId10"/>
    <p:sldId id="308" r:id="rId11"/>
    <p:sldId id="266" r:id="rId12"/>
    <p:sldId id="261" r:id="rId13"/>
    <p:sldId id="311" r:id="rId14"/>
    <p:sldId id="286" r:id="rId15"/>
    <p:sldId id="272" r:id="rId16"/>
    <p:sldId id="312" r:id="rId17"/>
    <p:sldId id="303" r:id="rId18"/>
    <p:sldId id="31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2" end="22"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9900"/>
    <a:srgbClr val="FF0066"/>
    <a:srgbClr val="FCF6F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7743" autoAdjust="0"/>
    <p:restoredTop sz="94660"/>
  </p:normalViewPr>
  <p:slideViewPr>
    <p:cSldViewPr>
      <p:cViewPr varScale="1">
        <p:scale>
          <a:sx n="78" d="100"/>
          <a:sy n="78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0548A-18B4-4819-9B1D-E47BC312C586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0EE78-21FE-45CE-B9AD-829882EE1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 advClick="0" advTm="1800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F85E4-F28F-48A8-B3DA-FFE938B73E16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B7889-2F29-4E01-AF54-D61074DD4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800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6BD72-07F3-44F1-B762-084C8C3586BC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743E2-C1CD-4F21-A783-C1BE7119D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800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58BEC-C25B-4428-86E1-565FB4B312A2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05CD7-C443-44B8-A174-1CA419302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800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DA340-5283-492D-886E-EBEE68B6B928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6EA1E-CA28-4B4B-832F-9DA5A1C2A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800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D15EA-0431-4658-B458-066B66DED66D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DB122-291B-46EB-BE7D-A940F300E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800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F54C6-E6BD-4415-816F-75325E6F72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56A36-300C-4FA6-BE49-AF475E1C9265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</p:spTree>
  </p:cSld>
  <p:clrMapOvr>
    <a:masterClrMapping/>
  </p:clrMapOvr>
  <p:transition spd="slow" advClick="0" advTm="1800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4AADD-7226-41E9-B0F5-C3DCE0932F23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27F50-F814-47DC-98E6-5B96581C73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800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05B7B-0ACE-4139-8F60-357D41464A08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D80CB-C32E-45AF-A6C3-ECF95D1FB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800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A16E6-6A73-4618-80A4-89B5DC1E1F9D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63CA8-8298-4BDA-8369-207F71D51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800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D61DB-5D44-4E5D-9ABE-4984B53EDFDE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19A61-EE99-478E-86E9-F0DCB53C7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8000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3AA2A54-AC25-422C-8375-ED04D145736A}" type="datetimeFigureOut">
              <a:rPr lang="ru-RU"/>
              <a:pPr>
                <a:defRPr/>
              </a:pPr>
              <a:t>10.04.2018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95952D-BB6C-4CF5-97A4-928406BBE1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8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</p:sldLayoutIdLst>
  <p:transition spd="slow" advClick="0" advTm="18000">
    <p:zo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Lucida Sans Unicode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9C9C9C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82828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9C9C9C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9C9C9C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8955" y="1874987"/>
            <a:ext cx="7202256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  <a:cs typeface="+mn-cs"/>
              </a:rPr>
              <a:t>«Солдаты мая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  <a:cs typeface="+mn-cs"/>
              </a:rPr>
              <a:t>вам слава вовеки!» </a:t>
            </a:r>
          </a:p>
        </p:txBody>
      </p:sp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" y="423863"/>
            <a:ext cx="3006725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" y="4506913"/>
            <a:ext cx="2592388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2150" y="2595563"/>
            <a:ext cx="2671763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620713"/>
            <a:ext cx="2090737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1863" y="4638675"/>
            <a:ext cx="2239962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наталья\Desktop\фото о войне\в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276872"/>
            <a:ext cx="1848678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704" y="528050"/>
            <a:ext cx="2741152" cy="202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4704" y="4249443"/>
            <a:ext cx="2741152" cy="192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Рисунок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4221088"/>
            <a:ext cx="2993289" cy="194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Рисунок 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80063" y="690843"/>
            <a:ext cx="2993289" cy="188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аталья\Desktop\фото о войне\в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76672"/>
            <a:ext cx="4214125" cy="26638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6299" t="6299" r="5514" b="7614"/>
          <a:stretch/>
        </p:blipFill>
        <p:spPr>
          <a:xfrm>
            <a:off x="395536" y="476672"/>
            <a:ext cx="3816424" cy="27941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7651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3586163"/>
            <a:ext cx="3978275" cy="289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3645024"/>
            <a:ext cx="3831323" cy="26642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3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17800" y="2690813"/>
            <a:ext cx="2279650" cy="1682750"/>
          </a:xfrm>
        </p:spPr>
      </p:pic>
      <p:pic>
        <p:nvPicPr>
          <p:cNvPr id="28674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533900"/>
            <a:ext cx="23780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5700" y="3716338"/>
            <a:ext cx="2470150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Рисунок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9563" y="906463"/>
            <a:ext cx="183673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Рисунок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52825" y="633413"/>
            <a:ext cx="24669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Рисунок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40125" y="4557713"/>
            <a:ext cx="2335213" cy="175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Рисунок 2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750" y="457200"/>
            <a:ext cx="1728788" cy="24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3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3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3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3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3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3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фото о войне\знам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8975" y="1989138"/>
            <a:ext cx="3794125" cy="2641600"/>
          </a:xfrm>
          <a:prstGeom prst="rect">
            <a:avLst/>
          </a:prstGeom>
          <a:ln w="127000" cap="sq">
            <a:noFill/>
            <a:prstDash val="lgDash"/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9698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060575"/>
            <a:ext cx="3887787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7504" y="404664"/>
            <a:ext cx="856895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+mn-cs"/>
              </a:rPr>
              <a:t>30 апреля 1945 года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наталья\Desktop\фото о войне\вв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549269"/>
            <a:ext cx="3817550" cy="2682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46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9325" y="549275"/>
            <a:ext cx="3641725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3500438"/>
            <a:ext cx="4392613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3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6488" y="1989138"/>
            <a:ext cx="6259512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68300"/>
            <a:ext cx="29051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149725"/>
            <a:ext cx="33337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Рисунок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2388" y="4140200"/>
            <a:ext cx="3482975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9463" y="569913"/>
            <a:ext cx="3094037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11"/>
          <p:cNvPicPr>
            <a:picLocks noChangeAspect="1"/>
          </p:cNvPicPr>
          <p:nvPr/>
        </p:nvPicPr>
        <p:blipFill>
          <a:blip r:embed="rId5"/>
          <a:srcRect l="26460"/>
          <a:stretch>
            <a:fillRect/>
          </a:stretch>
        </p:blipFill>
        <p:spPr bwMode="auto">
          <a:xfrm>
            <a:off x="5214938" y="620713"/>
            <a:ext cx="325596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2138" y="2133600"/>
            <a:ext cx="2740025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3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3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3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1"/>
            <a:ext cx="8784976" cy="65527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213299582"/>
      </p:ext>
    </p:extLst>
  </p:cSld>
  <p:clrMapOvr>
    <a:masterClrMapping/>
  </p:clrMapOvr>
  <p:transition spd="slow" advClick="0" advTm="1800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333375"/>
            <a:ext cx="5256212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rcRect l="5585" t="19762" r="6531" b="3380"/>
          <a:stretch>
            <a:fillRect/>
          </a:stretch>
        </p:blipFill>
        <p:spPr bwMode="auto">
          <a:xfrm>
            <a:off x="323850" y="549275"/>
            <a:ext cx="3405188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8788" y="3860800"/>
            <a:ext cx="32480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4572000" y="4151313"/>
            <a:ext cx="3775075" cy="2371725"/>
          </a:xfrm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476250"/>
            <a:ext cx="3843338" cy="2543175"/>
          </a:xfrm>
        </p:spPr>
      </p:pic>
      <p:pic>
        <p:nvPicPr>
          <p:cNvPr id="16386" name="Рисунок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6963" y="3614738"/>
            <a:ext cx="38449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76250"/>
            <a:ext cx="388778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0363" y="3603625"/>
            <a:ext cx="3979862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/>
          <a:srcRect l="28265" r="26375"/>
          <a:stretch/>
        </p:blipFill>
        <p:spPr>
          <a:xfrm>
            <a:off x="3018681" y="999971"/>
            <a:ext cx="2736304" cy="4524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76825" y="463550"/>
            <a:ext cx="3554413" cy="2663825"/>
          </a:xfrm>
        </p:spPr>
      </p:pic>
      <p:pic>
        <p:nvPicPr>
          <p:cNvPr id="17410" name="Рисунок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938" y="473075"/>
            <a:ext cx="3871912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5938" y="3678238"/>
            <a:ext cx="3548062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70563" y="3486150"/>
            <a:ext cx="2860675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Объект 13"/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843213" y="2433638"/>
            <a:ext cx="3384550" cy="2487612"/>
          </a:xfrm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3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476250"/>
            <a:ext cx="3600450" cy="2700338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59338" y="476250"/>
            <a:ext cx="3867150" cy="2647950"/>
          </a:xfrm>
        </p:spPr>
      </p:pic>
      <p:pic>
        <p:nvPicPr>
          <p:cNvPr id="2050" name="Picture 2" descr="C:\Users\наталья\Desktop\фото о войне\в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0032" y="3573016"/>
            <a:ext cx="386594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rcRect t="2565" r="1401"/>
          <a:stretch>
            <a:fillRect/>
          </a:stretch>
        </p:blipFill>
        <p:spPr bwMode="auto">
          <a:xfrm>
            <a:off x="539750" y="3573463"/>
            <a:ext cx="360045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28917" r="29313"/>
          <a:stretch/>
        </p:blipFill>
        <p:spPr>
          <a:xfrm>
            <a:off x="3563889" y="1538299"/>
            <a:ext cx="1944216" cy="3618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549275"/>
            <a:ext cx="2068512" cy="255905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708400" y="3500438"/>
            <a:ext cx="4059238" cy="2789237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3500438"/>
            <a:ext cx="2070100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549275"/>
            <a:ext cx="28575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2138" y="1347788"/>
            <a:ext cx="2290762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/>
            </a:r>
            <a:br>
              <a:rPr lang="ru-RU" smtClean="0"/>
            </a:br>
            <a:endParaRPr lang="ru-RU" sz="3600"/>
          </a:p>
        </p:txBody>
      </p:sp>
      <p:pic>
        <p:nvPicPr>
          <p:cNvPr id="20482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657225"/>
            <a:ext cx="3608388" cy="2352675"/>
          </a:xfrm>
        </p:spPr>
      </p:pic>
      <p:pic>
        <p:nvPicPr>
          <p:cNvPr id="20483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1963" y="3779838"/>
            <a:ext cx="3603625" cy="2435225"/>
          </a:xfrm>
        </p:spPr>
      </p:pic>
      <p:pic>
        <p:nvPicPr>
          <p:cNvPr id="20484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6325" y="649288"/>
            <a:ext cx="3717925" cy="236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10138" y="3789363"/>
            <a:ext cx="3744912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1880" y="1700808"/>
            <a:ext cx="2088232" cy="3905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3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3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3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3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20713"/>
            <a:ext cx="2811462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498475"/>
            <a:ext cx="3887787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663" y="3500438"/>
            <a:ext cx="42132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Объект 15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620713"/>
            <a:ext cx="3195637" cy="2160587"/>
          </a:xfrm>
        </p:spPr>
      </p:pic>
      <p:pic>
        <p:nvPicPr>
          <p:cNvPr id="22530" name="Рисунок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0175" y="3692525"/>
            <a:ext cx="32448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476250"/>
            <a:ext cx="3527425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Объект 21"/>
          <p:cNvPicPr>
            <a:picLocks noGrp="1" noChangeAspect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611560" y="3284537"/>
            <a:ext cx="4059237" cy="3048000"/>
          </a:xfrm>
        </p:spPr>
      </p:pic>
    </p:spTree>
  </p:cSld>
  <p:clrMapOvr>
    <a:masterClrMapping/>
  </p:clrMapOvr>
  <p:transition spd="slow" advClick="0" advTm="1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2039</TotalTime>
  <Words>12</Words>
  <Application>Microsoft Office PowerPoint</Application>
  <PresentationFormat>Экран (4:3)</PresentationFormat>
  <Paragraphs>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николаевна</dc:creator>
  <cp:lastModifiedBy>Майя</cp:lastModifiedBy>
  <cp:revision>130</cp:revision>
  <dcterms:created xsi:type="dcterms:W3CDTF">2010-04-05T18:13:03Z</dcterms:created>
  <dcterms:modified xsi:type="dcterms:W3CDTF">2018-04-10T08:23:00Z</dcterms:modified>
</cp:coreProperties>
</file>