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2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5" r:id="rId9"/>
    <p:sldId id="263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3CD25-37BE-408F-A406-650A020A84A6}" type="datetimeFigureOut">
              <a:rPr lang="ru-RU" smtClean="0"/>
              <a:t>02.02.2025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F59699-FEA2-42C5-AF52-F62DBDFC49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6770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AD6EE87-EBD5-4F12-A48A-63ACA297AC8F}" type="datetimeFigureOut">
              <a:rPr lang="en-US" dirty="0"/>
              <a:t>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dirty="0"/>
              <a:t>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dirty="0"/>
              <a:t>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dirty="0"/>
              <a:t>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dirty="0"/>
              <a:t>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dirty="0"/>
              <a:t>2/2/2025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dirty="0"/>
              <a:t>2/2/2025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dirty="0"/>
              <a:t>2/2/2025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dirty="0"/>
              <a:t>2/2/2025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dirty="0"/>
              <a:t>2/2/2025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t>2/2/2025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dirty="0"/>
              <a:pPr/>
              <a:t>2/2/2025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92F3E7-F00F-4B5A-9928-AAD987018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200" y="5235910"/>
            <a:ext cx="7772400" cy="146304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>Введение в Шахматы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F99C378-3FE4-48BB-9543-BADE429CBE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54400" y="5235910"/>
            <a:ext cx="3200400" cy="1463040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Вводное занятие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57FF4EB-1300-49E3-A82B-23241BBC226B}"/>
              </a:ext>
            </a:extLst>
          </p:cNvPr>
          <p:cNvPicPr preferRelativeResize="0">
            <a:picLocks noGrp="1"/>
          </p:cNvPicPr>
          <p:nvPr>
            <p:ph type="pic" idx="1"/>
          </p:nvPr>
        </p:nvPicPr>
        <p:blipFill>
          <a:blip r:embed="rId3"/>
          <a:srcRect t="17756" b="17756"/>
          <a:stretch>
            <a:fillRect/>
          </a:stretch>
        </p:blipFill>
        <p:spPr>
          <a:xfrm>
            <a:off x="0" y="17417"/>
            <a:ext cx="12192000" cy="4931954"/>
          </a:xfrm>
        </p:spPr>
      </p:pic>
    </p:spTree>
    <p:extLst>
      <p:ext uri="{BB962C8B-B14F-4D97-AF65-F5344CB8AC3E}">
        <p14:creationId xmlns:p14="http://schemas.microsoft.com/office/powerpoint/2010/main" val="17201498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6C21630-AE65-4EB9-9716-3C1ADAE26B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59" y="918603"/>
            <a:ext cx="8694058" cy="579603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29F49ED-3876-4B3D-9509-894055585A18}"/>
              </a:ext>
            </a:extLst>
          </p:cNvPr>
          <p:cNvSpPr txBox="1"/>
          <p:nvPr/>
        </p:nvSpPr>
        <p:spPr>
          <a:xfrm>
            <a:off x="1632857" y="143359"/>
            <a:ext cx="86940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Шахматы в кино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5D55F1E-71E2-40FE-A24C-2BD5E9FC0CF9}"/>
              </a:ext>
            </a:extLst>
          </p:cNvPr>
          <p:cNvSpPr txBox="1"/>
          <p:nvPr/>
        </p:nvSpPr>
        <p:spPr>
          <a:xfrm>
            <a:off x="9071429" y="918603"/>
            <a:ext cx="296091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В фильме «Чемпион мира»  режиссёр Алексей Сидоров изобразил шахматы как сражение двух армий. На доске вместо фигур дерутся средневековые рыцари в латах, а размышления шахматистов во время партий представлены как нити разных вариантов на воображаемой доске.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204FD8-08CB-4EA3-A32A-6170F4334CE7}"/>
              </a:ext>
            </a:extLst>
          </p:cNvPr>
          <p:cNvSpPr txBox="1"/>
          <p:nvPr/>
        </p:nvSpPr>
        <p:spPr>
          <a:xfrm>
            <a:off x="9071429" y="4242420"/>
            <a:ext cx="29609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Фильм будет полезен для просмотра юным спортсменам. Представлен путь преодоления трудностей Анатолием Евгеньевичем Карповым в матче за шахматную корону. Раскрыты слагаемые общего успеха. </a:t>
            </a:r>
          </a:p>
        </p:txBody>
      </p:sp>
    </p:spTree>
    <p:extLst>
      <p:ext uri="{BB962C8B-B14F-4D97-AF65-F5344CB8AC3E}">
        <p14:creationId xmlns:p14="http://schemas.microsoft.com/office/powerpoint/2010/main" val="3951270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3772F2-CB07-443C-A4EB-D8502ED59B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399" y="3062514"/>
            <a:ext cx="2670627" cy="1325353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700" cap="none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Современные шахматы не только игра, но и вид спорта, популярный во всём мире. Проводятся соревнования </a:t>
            </a:r>
            <a:br>
              <a:rPr lang="ru-RU" sz="2700" cap="none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</a:br>
            <a:r>
              <a:rPr lang="ru-RU" sz="2700" cap="none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по шахматам от первенства школы до чемпионата мира. Знаешь ли ты, кто сейчас чемпион мира по шахматам?  </a:t>
            </a:r>
            <a:r>
              <a:rPr lang="en-US" sz="2700" cap="none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[1]</a:t>
            </a:r>
            <a:endParaRPr lang="ru-RU" sz="2700" cap="none" dirty="0">
              <a:solidFill>
                <a:schemeClr val="accent1">
                  <a:lumMod val="50000"/>
                </a:schemeClr>
              </a:solidFill>
              <a:latin typeface="Comic Sans MS" panose="030F0702030302020204" pitchFamily="66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6E76AA8A-AC35-4CFA-A8C4-E4CD5B475D1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07654" y="1132113"/>
            <a:ext cx="8708575" cy="4968886"/>
          </a:xfr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8F3B650-C634-4EA9-B863-B0795C324B2F}"/>
              </a:ext>
            </a:extLst>
          </p:cNvPr>
          <p:cNvSpPr txBox="1"/>
          <p:nvPr/>
        </p:nvSpPr>
        <p:spPr>
          <a:xfrm>
            <a:off x="1161143" y="232229"/>
            <a:ext cx="84908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chemeClr val="tx2"/>
                </a:solidFill>
                <a:latin typeface="Comic Sans MS" panose="030F0702030302020204" pitchFamily="66" charset="0"/>
              </a:rPr>
              <a:t>Шахматы –вид спорта</a:t>
            </a:r>
          </a:p>
        </p:txBody>
      </p:sp>
    </p:spTree>
    <p:extLst>
      <p:ext uri="{BB962C8B-B14F-4D97-AF65-F5344CB8AC3E}">
        <p14:creationId xmlns:p14="http://schemas.microsoft.com/office/powerpoint/2010/main" val="3715259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AED487B-5590-4EBA-80F3-45AE5C71080F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05542" y="909863"/>
            <a:ext cx="10580915" cy="594813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1DF1A18-41AB-47CC-97B2-6EA002613A9C}"/>
              </a:ext>
            </a:extLst>
          </p:cNvPr>
          <p:cNvSpPr txBox="1"/>
          <p:nvPr/>
        </p:nvSpPr>
        <p:spPr>
          <a:xfrm>
            <a:off x="805542" y="246743"/>
            <a:ext cx="95939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3200" u="sng" dirty="0">
                <a:solidFill>
                  <a:schemeClr val="accent2">
                    <a:lumMod val="50000"/>
                  </a:schemeClr>
                </a:solidFill>
                <a:latin typeface="Comic Sans MS" panose="030F0702030302020204" pitchFamily="66" charset="0"/>
              </a:rPr>
              <a:t>История шахмат</a:t>
            </a:r>
          </a:p>
        </p:txBody>
      </p:sp>
    </p:spTree>
    <p:extLst>
      <p:ext uri="{BB962C8B-B14F-4D97-AF65-F5344CB8AC3E}">
        <p14:creationId xmlns:p14="http://schemas.microsoft.com/office/powerpoint/2010/main" val="4656364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90526C8-CA77-4515-8EFB-70326BEF8DB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1118734" y="871537"/>
            <a:ext cx="9954532" cy="598646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E6CFB9B-0383-46ED-8DD3-F5247CF2F952}"/>
              </a:ext>
            </a:extLst>
          </p:cNvPr>
          <p:cNvSpPr txBox="1"/>
          <p:nvPr/>
        </p:nvSpPr>
        <p:spPr>
          <a:xfrm>
            <a:off x="3309256" y="182890"/>
            <a:ext cx="5646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История шахмат</a:t>
            </a:r>
          </a:p>
        </p:txBody>
      </p:sp>
    </p:spTree>
    <p:extLst>
      <p:ext uri="{BB962C8B-B14F-4D97-AF65-F5344CB8AC3E}">
        <p14:creationId xmlns:p14="http://schemas.microsoft.com/office/powerpoint/2010/main" val="1489773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3F8114-04B2-4821-A462-0FA94D1FE4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u="sng" cap="none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История шахмат</a:t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</a:br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18B3B40-15A6-4384-BB7A-89F84B97CE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24127" y="2257506"/>
            <a:ext cx="4891764" cy="3201185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Первоначальные индийские шахматы «чатуранга»  или «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чатранг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», получили название от их четырехчленной структуры: четыре отряда фигур, а также четыре вида оружия, представленных фигурами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2DB396ED-172C-428F-9182-1A7CDBF0011F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6944" y="822324"/>
            <a:ext cx="4780928" cy="588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580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2BD47CE-E100-4BF3-BFC6-03E20B103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29601" y="287042"/>
            <a:ext cx="9720072" cy="897220"/>
          </a:xfrm>
        </p:spPr>
        <p:txBody>
          <a:bodyPr>
            <a:normAutofit/>
          </a:bodyPr>
          <a:lstStyle/>
          <a:p>
            <a:pPr algn="ctr"/>
            <a:r>
              <a:rPr lang="ru-RU" sz="3200" u="sng" cap="none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История шахмат</a:t>
            </a:r>
            <a:endParaRPr lang="ru-RU" sz="3200" u="sng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F215565-D65F-4FFE-A5C6-FB70B145A490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815009" y="1184262"/>
            <a:ext cx="4373217" cy="5673737"/>
          </a:xfrm>
          <a:prstGeom prst="rect">
            <a:avLst/>
          </a:prstGeom>
        </p:spPr>
      </p:pic>
      <p:pic>
        <p:nvPicPr>
          <p:cNvPr id="9" name="Объект 8">
            <a:extLst>
              <a:ext uri="{FF2B5EF4-FFF2-40B4-BE49-F238E27FC236}">
                <a16:creationId xmlns:a16="http://schemas.microsoft.com/office/drawing/2014/main" id="{D448CA33-5C6F-497D-9B59-22947FEBD9E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5744817" y="1203506"/>
            <a:ext cx="5863106" cy="462317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DCE3035-38A1-4229-84F2-FB82E3B498A5}"/>
              </a:ext>
            </a:extLst>
          </p:cNvPr>
          <p:cNvSpPr txBox="1"/>
          <p:nvPr/>
        </p:nvSpPr>
        <p:spPr>
          <a:xfrm>
            <a:off x="5744817" y="5845925"/>
            <a:ext cx="5863106" cy="10772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Несколько шахматных фигур из так называемого «комплекта Карла Великого». Вверху – король, пешка и королева, внизу: в центре – слон, по бокам – фигуры короля и королевы, вид сзади. </a:t>
            </a:r>
          </a:p>
        </p:txBody>
      </p:sp>
    </p:spTree>
    <p:extLst>
      <p:ext uri="{BB962C8B-B14F-4D97-AF65-F5344CB8AC3E}">
        <p14:creationId xmlns:p14="http://schemas.microsoft.com/office/powerpoint/2010/main" val="8299406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CFE0F5-F8F3-4949-BB84-D8F947B58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439442"/>
            <a:ext cx="9720072" cy="567723"/>
          </a:xfrm>
        </p:spPr>
        <p:txBody>
          <a:bodyPr>
            <a:normAutofit/>
          </a:bodyPr>
          <a:lstStyle/>
          <a:p>
            <a:pPr algn="ctr"/>
            <a:r>
              <a:rPr lang="ru-RU" sz="3200" u="sng" cap="none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История шахмат</a:t>
            </a:r>
            <a:endParaRPr lang="ru-RU" sz="3200" u="sng" dirty="0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4CBE1369-606E-4A45-904C-7E950B4B5A0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674632" y="3966725"/>
            <a:ext cx="8056375" cy="2669011"/>
          </a:xfrm>
          <a:prstGeom prst="rect">
            <a:avLst/>
          </a:prstGeom>
        </p:spPr>
      </p:pic>
      <p:pic>
        <p:nvPicPr>
          <p:cNvPr id="11" name="Объект 10">
            <a:extLst>
              <a:ext uri="{FF2B5EF4-FFF2-40B4-BE49-F238E27FC236}">
                <a16:creationId xmlns:a16="http://schemas.microsoft.com/office/drawing/2014/main" id="{CAFF1A33-BE7E-4481-A73E-A53AD8C8CCB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3674632" y="1040410"/>
            <a:ext cx="7970354" cy="254248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C767FA9-74E4-432A-98FF-7F37C8554E1E}"/>
              </a:ext>
            </a:extLst>
          </p:cNvPr>
          <p:cNvSpPr txBox="1"/>
          <p:nvPr/>
        </p:nvSpPr>
        <p:spPr>
          <a:xfrm>
            <a:off x="675861" y="1154113"/>
            <a:ext cx="27166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Древнейшие польские шахматные фигуры (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XI – XII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век); полный состав белых фигур.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8252A59-BF81-40AA-916D-1D88C892DB1E}"/>
              </a:ext>
            </a:extLst>
          </p:cNvPr>
          <p:cNvSpPr txBox="1"/>
          <p:nvPr/>
        </p:nvSpPr>
        <p:spPr>
          <a:xfrm>
            <a:off x="795131" y="4226560"/>
            <a:ext cx="27166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Шахматные фигуры, найденные во время археологических раскопок в Новгороде (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XII – XV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век). </a:t>
            </a:r>
          </a:p>
        </p:txBody>
      </p:sp>
    </p:spTree>
    <p:extLst>
      <p:ext uri="{BB962C8B-B14F-4D97-AF65-F5344CB8AC3E}">
        <p14:creationId xmlns:p14="http://schemas.microsoft.com/office/powerpoint/2010/main" val="3644974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B86DAFA-8728-4C8C-ABBB-1FD90560DF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8229" y="325914"/>
            <a:ext cx="8103506" cy="62397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DD2A9C6-04ED-4047-97DE-2043378BF3BD}"/>
              </a:ext>
            </a:extLst>
          </p:cNvPr>
          <p:cNvSpPr txBox="1"/>
          <p:nvPr/>
        </p:nvSpPr>
        <p:spPr>
          <a:xfrm>
            <a:off x="174170" y="442029"/>
            <a:ext cx="346891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u="sng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История шахмат</a:t>
            </a: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1CC6D3-B7ED-4993-BA35-AC622B0EF663}"/>
              </a:ext>
            </a:extLst>
          </p:cNvPr>
          <p:cNvSpPr txBox="1"/>
          <p:nvPr/>
        </p:nvSpPr>
        <p:spPr>
          <a:xfrm>
            <a:off x="174170" y="1700656"/>
            <a:ext cx="346891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Царь, играющий в шахматы. Картина русского художника В.Г. Шварца,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XVIII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век</a:t>
            </a:r>
          </a:p>
          <a:p>
            <a:pPr algn="just"/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(Государственный Русский Музей в Санкт-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Питербурге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259792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957353-60A8-4234-88C2-5494A55FFA8B}"/>
              </a:ext>
            </a:extLst>
          </p:cNvPr>
          <p:cNvSpPr txBox="1"/>
          <p:nvPr/>
        </p:nvSpPr>
        <p:spPr>
          <a:xfrm>
            <a:off x="1451427" y="282884"/>
            <a:ext cx="92891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u="sng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Принятые шахматные обозначения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F31751D-E891-4CB1-AED9-7DF12DADDF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771" y="1092775"/>
            <a:ext cx="11640457" cy="5482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9017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968</TotalTime>
  <Words>234</Words>
  <Application>Microsoft Office PowerPoint</Application>
  <PresentationFormat>Широкоэкранный</PresentationFormat>
  <Paragraphs>20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Calibri</vt:lpstr>
      <vt:lpstr>Comic Sans MS</vt:lpstr>
      <vt:lpstr>Tw Cen MT</vt:lpstr>
      <vt:lpstr>Tw Cen MT Condensed</vt:lpstr>
      <vt:lpstr>Wingdings 3</vt:lpstr>
      <vt:lpstr>Интеграл</vt:lpstr>
      <vt:lpstr>Введение в Шахматы</vt:lpstr>
      <vt:lpstr>Современные шахматы не только игра, но и вид спорта, популярный во всём мире. Проводятся соревнования  по шахматам от первенства школы до чемпионата мира. Знаешь ли ты, кто сейчас чемпион мира по шахматам?  [1]</vt:lpstr>
      <vt:lpstr>Презентация PowerPoint</vt:lpstr>
      <vt:lpstr>Презентация PowerPoint</vt:lpstr>
      <vt:lpstr>История шахмат </vt:lpstr>
      <vt:lpstr>История шахмат</vt:lpstr>
      <vt:lpstr>История шахмат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Введение в Шахматы</dc:title>
  <dc:creator>Lenovo</dc:creator>
  <cp:lastModifiedBy>Lenovo</cp:lastModifiedBy>
  <cp:revision>31</cp:revision>
  <dcterms:created xsi:type="dcterms:W3CDTF">2025-01-31T19:31:43Z</dcterms:created>
  <dcterms:modified xsi:type="dcterms:W3CDTF">2025-02-01T21:37:41Z</dcterms:modified>
</cp:coreProperties>
</file>