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6"/>
  </p:notesMasterIdLst>
  <p:sldIdLst>
    <p:sldId id="368" r:id="rId2"/>
    <p:sldId id="367" r:id="rId3"/>
    <p:sldId id="324" r:id="rId4"/>
    <p:sldId id="322" r:id="rId5"/>
    <p:sldId id="369" r:id="rId6"/>
    <p:sldId id="323" r:id="rId7"/>
    <p:sldId id="321" r:id="rId8"/>
    <p:sldId id="325" r:id="rId9"/>
    <p:sldId id="326" r:id="rId10"/>
    <p:sldId id="388" r:id="rId11"/>
    <p:sldId id="362" r:id="rId12"/>
    <p:sldId id="329" r:id="rId13"/>
    <p:sldId id="328" r:id="rId14"/>
    <p:sldId id="331" r:id="rId15"/>
    <p:sldId id="332" r:id="rId16"/>
    <p:sldId id="333" r:id="rId17"/>
    <p:sldId id="334" r:id="rId18"/>
    <p:sldId id="335" r:id="rId19"/>
    <p:sldId id="336" r:id="rId20"/>
    <p:sldId id="371" r:id="rId21"/>
    <p:sldId id="360" r:id="rId22"/>
    <p:sldId id="339" r:id="rId23"/>
    <p:sldId id="340" r:id="rId24"/>
    <p:sldId id="389" r:id="rId25"/>
    <p:sldId id="338" r:id="rId26"/>
    <p:sldId id="345" r:id="rId27"/>
    <p:sldId id="344" r:id="rId28"/>
    <p:sldId id="370" r:id="rId29"/>
    <p:sldId id="378" r:id="rId30"/>
    <p:sldId id="361" r:id="rId31"/>
    <p:sldId id="359" r:id="rId32"/>
    <p:sldId id="372" r:id="rId33"/>
    <p:sldId id="373" r:id="rId34"/>
    <p:sldId id="374" r:id="rId35"/>
    <p:sldId id="375" r:id="rId36"/>
    <p:sldId id="376" r:id="rId37"/>
    <p:sldId id="377" r:id="rId38"/>
    <p:sldId id="387" r:id="rId39"/>
    <p:sldId id="385" r:id="rId40"/>
    <p:sldId id="384" r:id="rId41"/>
    <p:sldId id="381" r:id="rId42"/>
    <p:sldId id="382" r:id="rId43"/>
    <p:sldId id="383" r:id="rId44"/>
    <p:sldId id="386" r:id="rId4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719C"/>
    <a:srgbClr val="FF9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80" d="100"/>
          <a:sy n="80" d="100"/>
        </p:scale>
        <p:origin x="-1752" y="-8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0C3DCD-1312-4295-A6A3-21461A6BD0B9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47FC23-1761-4447-B402-0B81251549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20299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48D7C5-9628-4275-9A9A-9E09CC9F562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74702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304800" y="304800"/>
            <a:ext cx="11582400" cy="62484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8200" y="1548245"/>
            <a:ext cx="10515600" cy="2240280"/>
          </a:xfrm>
        </p:spPr>
        <p:txBody>
          <a:bodyPr rtlCol="0" anchor="b">
            <a:normAutofit/>
          </a:bodyPr>
          <a:lstStyle>
            <a:lvl1pPr algn="ctr">
              <a:defRPr sz="44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38200" y="3854659"/>
            <a:ext cx="10515600" cy="1143000"/>
          </a:xfrm>
        </p:spPr>
        <p:txBody>
          <a:bodyPr rtlCol="0">
            <a:normAutofit/>
          </a:bodyPr>
          <a:lstStyle>
            <a:lvl1pPr marL="0" indent="0" algn="ctr">
              <a:buNone/>
              <a:defRPr sz="2000" cap="all" spc="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9652755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8153400" y="0"/>
            <a:ext cx="40386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32813" y="1683327"/>
            <a:ext cx="3125787" cy="2877260"/>
          </a:xfrm>
        </p:spPr>
        <p:txBody>
          <a:bodyPr rtlCol="0" anchor="b">
            <a:normAutofit/>
          </a:bodyPr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6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0" y="0"/>
            <a:ext cx="8101584" cy="6857999"/>
          </a:xfrm>
        </p:spPr>
        <p:txBody>
          <a:bodyPr tIns="457200" rtlCol="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4" name="Замещающий текст 3"/>
          <p:cNvSpPr>
            <a:spLocks noGrp="1"/>
          </p:cNvSpPr>
          <p:nvPr>
            <p:ph type="body" sz="half" idx="2"/>
          </p:nvPr>
        </p:nvSpPr>
        <p:spPr>
          <a:xfrm>
            <a:off x="8532813" y="4591761"/>
            <a:ext cx="3125787" cy="1580440"/>
          </a:xfrm>
        </p:spPr>
        <p:txBody>
          <a:bodyPr rtlCol="0"/>
          <a:lstStyle>
            <a:lvl1pPr marL="0" indent="0">
              <a:spcBef>
                <a:spcPts val="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044850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>
            <a:lvl1pPr>
              <a:defRPr/>
            </a:lvl1pPr>
            <a:lvl5pPr>
              <a:defRPr/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254AFD0-002F-45DA-AC56-FBB26B710A6C}" type="datetime1">
              <a:rPr lang="ru-RU" noProof="0" smtClean="0"/>
              <a:t>01.02.2021</a:t>
            </a:fld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903653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457200"/>
            <a:ext cx="1943100" cy="5719762"/>
          </a:xfrm>
        </p:spPr>
        <p:txBody>
          <a:bodyPr vert="eaVert"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24000" y="457200"/>
            <a:ext cx="7048500" cy="5719762"/>
          </a:xfrm>
        </p:spPr>
        <p:txBody>
          <a:bodyPr vert="eaVert" rtlCol="0"/>
          <a:lstStyle>
            <a:lvl1pPr>
              <a:defRPr/>
            </a:lvl1pPr>
            <a:lvl5pPr>
              <a:defRPr/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800846C-E0CD-48AC-BF46-58816D3205F0}" type="datetime1">
              <a:rPr lang="ru-RU" noProof="0" smtClean="0"/>
              <a:t>01.02.2021</a:t>
            </a:fld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650773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 с рисунками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0" y="4800600"/>
            <a:ext cx="12192000" cy="20574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5084483"/>
            <a:ext cx="11125200" cy="914400"/>
          </a:xfrm>
        </p:spPr>
        <p:txBody>
          <a:bodyPr rtlCol="0" anchor="b">
            <a:normAutofit/>
          </a:bodyPr>
          <a:lstStyle>
            <a:lvl1pPr algn="ctr">
              <a:defRPr sz="4400" spc="-50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9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0"/>
          </p:nvPr>
        </p:nvSpPr>
        <p:spPr>
          <a:xfrm>
            <a:off x="1" y="1"/>
            <a:ext cx="4023360" cy="4745736"/>
          </a:xfrm>
        </p:spPr>
        <p:txBody>
          <a:bodyPr tIns="457200" rtlCol="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1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1"/>
          </p:nvPr>
        </p:nvSpPr>
        <p:spPr>
          <a:xfrm>
            <a:off x="4084320" y="1"/>
            <a:ext cx="4023360" cy="4745736"/>
          </a:xfrm>
        </p:spPr>
        <p:txBody>
          <a:bodyPr tIns="457200" rtlCol="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14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2"/>
          </p:nvPr>
        </p:nvSpPr>
        <p:spPr>
          <a:xfrm>
            <a:off x="8168640" y="1"/>
            <a:ext cx="4023360" cy="4745736"/>
          </a:xfrm>
        </p:spPr>
        <p:txBody>
          <a:bodyPr tIns="457200" rtlCol="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6043123"/>
            <a:ext cx="11125200" cy="571500"/>
          </a:xfrm>
        </p:spPr>
        <p:txBody>
          <a:bodyPr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2000" cap="all" spc="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8934441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1pPr>
              <a:defRPr/>
            </a:lvl1pPr>
            <a:lvl5pPr>
              <a:defRPr/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BBA994C-0A68-4F64-BDAE-B675475366AA}" type="datetime1">
              <a:rPr lang="ru-RU" noProof="0" smtClean="0"/>
              <a:t>01.02.2021</a:t>
            </a:fld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560544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 раздела"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304800" y="304800"/>
            <a:ext cx="11582400" cy="62484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2483427"/>
            <a:ext cx="10515600" cy="2743200"/>
          </a:xfrm>
        </p:spPr>
        <p:txBody>
          <a:bodyPr rtlCol="0" anchor="b">
            <a:normAutofit/>
          </a:bodyPr>
          <a:lstStyle>
            <a:lvl1pPr algn="ctr">
              <a:defRPr sz="4400" spc="-50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5" name="Текст 4"/>
          <p:cNvSpPr>
            <a:spLocks noGrp="1"/>
          </p:cNvSpPr>
          <p:nvPr>
            <p:ph type="body" sz="quarter" idx="10"/>
          </p:nvPr>
        </p:nvSpPr>
        <p:spPr>
          <a:xfrm>
            <a:off x="835025" y="5257800"/>
            <a:ext cx="10515600" cy="914400"/>
          </a:xfrm>
        </p:spPr>
        <p:txBody>
          <a:bodyPr rtlCol="0">
            <a:normAutofit/>
          </a:bodyPr>
          <a:lstStyle>
            <a:lvl1pPr marL="0" indent="0" algn="ctr">
              <a:spcBef>
                <a:spcPts val="0"/>
              </a:spcBef>
              <a:buFontTx/>
              <a:buNone/>
              <a:defRPr sz="2000" cap="all" spc="50" baseline="0">
                <a:solidFill>
                  <a:schemeClr val="bg1"/>
                </a:solidFill>
              </a:defRPr>
            </a:lvl1pPr>
            <a:lvl2pPr marL="365760" indent="0" algn="ctr">
              <a:buNone/>
              <a:defRPr sz="2000" cap="all" spc="50" baseline="0">
                <a:solidFill>
                  <a:schemeClr val="bg1"/>
                </a:solidFill>
              </a:defRPr>
            </a:lvl2pPr>
            <a:lvl3pPr algn="ctr">
              <a:defRPr sz="2000" cap="all" spc="50" baseline="0">
                <a:solidFill>
                  <a:schemeClr val="bg1"/>
                </a:solidFill>
              </a:defRPr>
            </a:lvl3pPr>
            <a:lvl4pPr algn="ctr">
              <a:defRPr sz="2000" cap="all" spc="50" baseline="0">
                <a:solidFill>
                  <a:schemeClr val="bg1"/>
                </a:solidFill>
              </a:defRPr>
            </a:lvl4pPr>
            <a:lvl5pPr algn="ctr">
              <a:defRPr sz="2000" cap="all" spc="50" baseline="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6814927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объе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24000" y="1714500"/>
            <a:ext cx="4495800" cy="4462272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714500"/>
            <a:ext cx="4495800" cy="4462272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0B90051-B0A1-488B-A3B4-8D15CA6D5AAE}" type="datetime1">
              <a:rPr lang="ru-RU" noProof="0" smtClean="0"/>
              <a:t>01.02.2021</a:t>
            </a:fld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004684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7048" y="1733162"/>
            <a:ext cx="4498848" cy="685800"/>
          </a:xfrm>
        </p:spPr>
        <p:txBody>
          <a:bodyPr rtlCol="0"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 cap="all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527048" y="2481943"/>
            <a:ext cx="4498848" cy="3690257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Замещающий текст 4"/>
          <p:cNvSpPr>
            <a:spLocks noGrp="1"/>
          </p:cNvSpPr>
          <p:nvPr>
            <p:ph type="body" sz="quarter" idx="3"/>
          </p:nvPr>
        </p:nvSpPr>
        <p:spPr>
          <a:xfrm>
            <a:off x="6172200" y="1733162"/>
            <a:ext cx="4498848" cy="685800"/>
          </a:xfrm>
        </p:spPr>
        <p:txBody>
          <a:bodyPr rtlCol="0"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 cap="all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481943"/>
            <a:ext cx="4498848" cy="3690257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57DE9B7-D70E-414D-98EC-FF5CEC2FC761}" type="datetime1">
              <a:rPr lang="ru-RU" noProof="0" smtClean="0"/>
              <a:t>01.02.2021</a:t>
            </a:fld>
            <a:endParaRPr lang="ru-RU" noProof="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557099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5350200-3392-431B-A64D-FCB9FCA2AA58}" type="datetime1">
              <a:rPr lang="ru-RU" noProof="0" smtClean="0"/>
              <a:t>01.02.2021</a:t>
            </a:fld>
            <a:endParaRPr lang="ru-RU" noProof="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596240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0419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1812" y="1672934"/>
            <a:ext cx="3506788" cy="2880360"/>
          </a:xfrm>
        </p:spPr>
        <p:txBody>
          <a:bodyPr rtlCol="0" anchor="b">
            <a:normAutofit/>
          </a:bodyPr>
          <a:lstStyle>
            <a:lvl1pPr>
              <a:defRPr sz="30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0352" y="457200"/>
            <a:ext cx="7242111" cy="57150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Замещающий текст 3"/>
          <p:cNvSpPr>
            <a:spLocks noGrp="1"/>
          </p:cNvSpPr>
          <p:nvPr>
            <p:ph type="body" sz="half" idx="2"/>
          </p:nvPr>
        </p:nvSpPr>
        <p:spPr>
          <a:xfrm>
            <a:off x="8151812" y="4590288"/>
            <a:ext cx="3514564" cy="1581912"/>
          </a:xfrm>
        </p:spPr>
        <p:txBody>
          <a:bodyPr rtlCol="0"/>
          <a:lstStyle>
            <a:lvl1pPr marL="0" indent="0">
              <a:spcBef>
                <a:spcPts val="8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C2CF755-E898-4F1E-8647-A0EB71EBF828}" type="datetime1">
              <a:rPr lang="ru-RU" noProof="0" smtClean="0"/>
              <a:t>01.02.2021</a:t>
            </a:fld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649946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4572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-RU" noProof="0" dirty="0"/>
              <a:t>Образец заголовка</a:t>
            </a:r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524000" y="1714500"/>
            <a:ext cx="9144000" cy="4457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523999" y="6601556"/>
            <a:ext cx="6491381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187908" y="6601556"/>
            <a:ext cx="1534064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bg1"/>
                </a:solidFill>
              </a:defRPr>
            </a:lvl1pPr>
          </a:lstStyle>
          <a:p>
            <a:pPr rtl="0"/>
            <a:fld id="{A63F1305-4BDC-496D-90D6-7537DB313448}" type="datetime1">
              <a:rPr lang="ru-RU" noProof="0" smtClean="0"/>
              <a:t>01.02.2021</a:t>
            </a:fld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894499" y="6601556"/>
            <a:ext cx="773502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bg1"/>
                </a:solidFill>
              </a:defRPr>
            </a:lvl1pPr>
          </a:lstStyle>
          <a:p>
            <a:pPr rtl="0"/>
            <a:fld id="{E31375A4-56A4-47D6-9801-1991572033F7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311454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50000"/>
          </a:schemeClr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pos="3840">
          <p15:clr>
            <a:srgbClr val="F26B43"/>
          </p15:clr>
        </p15:guide>
        <p15:guide id="4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09" b="22619"/>
          <a:stretch/>
        </p:blipFill>
        <p:spPr>
          <a:xfrm>
            <a:off x="3884290" y="444454"/>
            <a:ext cx="7874000" cy="258470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564810" y="3196744"/>
            <a:ext cx="471270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«ЭРУДИТ»</a:t>
            </a:r>
            <a:endParaRPr lang="ru-RU" sz="8000" b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40144" y="4631025"/>
            <a:ext cx="694001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Мозг изнашивается, </a:t>
            </a:r>
          </a:p>
          <a:p>
            <a:pPr algn="ctr"/>
            <a:r>
              <a:rPr lang="ru-RU" sz="40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</a:t>
            </a:r>
            <a:r>
              <a:rPr lang="ru-RU" sz="4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огда его не используют</a:t>
            </a:r>
            <a:endParaRPr lang="ru-RU" sz="40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026" name="Picture 2" descr="https://i.gifer.com/embedded/download/Cq9C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09" y="2344397"/>
            <a:ext cx="3240768" cy="4050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3462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3761" y="0"/>
            <a:ext cx="11447813" cy="1143000"/>
          </a:xfrm>
        </p:spPr>
        <p:txBody>
          <a:bodyPr>
            <a:noAutofit/>
          </a:bodyPr>
          <a:lstStyle/>
          <a:p>
            <a:r>
              <a:rPr lang="ru-RU" sz="5400" dirty="0" smtClean="0"/>
              <a:t>Музыкальный инструмент </a:t>
            </a:r>
            <a:r>
              <a:rPr lang="ru-RU" sz="5400" dirty="0" err="1" smtClean="0"/>
              <a:t>орга</a:t>
            </a:r>
            <a:r>
              <a:rPr lang="ru-RU" sz="5400" dirty="0" err="1" smtClean="0">
                <a:sym typeface="Symbol"/>
              </a:rPr>
              <a:t></a:t>
            </a:r>
            <a:r>
              <a:rPr lang="ru-RU" sz="5400" dirty="0" err="1" smtClean="0"/>
              <a:t>н</a:t>
            </a:r>
            <a:endParaRPr lang="ru-RU" sz="5400" dirty="0"/>
          </a:p>
        </p:txBody>
      </p:sp>
      <p:pic>
        <p:nvPicPr>
          <p:cNvPr id="1026" name="Picture 2" descr="https://ds05.infourok.ru/uploads/ex/02ae/0011a265-7766548b/hello_html_3070662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5652" y="1045028"/>
            <a:ext cx="5698961" cy="5698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8267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574" y="838026"/>
            <a:ext cx="11450972" cy="2522691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/>
            </a:r>
            <a:br>
              <a:rPr lang="ru-RU" sz="4000" dirty="0"/>
            </a:br>
            <a:endParaRPr lang="ru-RU" sz="4000" b="1" cap="none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524000" y="36226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1026" name="Picture 2" descr="http://history-doc.ru/wp-content/uploads/2020/06/1-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51263"/>
            <a:ext cx="12192000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zalp-katjush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616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4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6474" y="836712"/>
            <a:ext cx="42790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МОЛОДЦЫ!!!</a:t>
            </a:r>
          </a:p>
        </p:txBody>
      </p:sp>
      <p:pic>
        <p:nvPicPr>
          <p:cNvPr id="3074" name="Picture 2" descr="http://fmh.new.dom2.ru/fmh/public/image/bbe/3f1/81d/5b545564426ef9d9671228b/930_10000_0.50_0.50_1_false.gif?sig=SliqaT2MUnuLac7MxlZnL2RvbTJfcHJvZHVjdGlvbg==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664" y="2132856"/>
            <a:ext cx="5256584" cy="394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9908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3824" y="422390"/>
            <a:ext cx="11450972" cy="492150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cap="none" dirty="0" smtClean="0"/>
              <a:t/>
            </a:r>
            <a:br>
              <a:rPr lang="ru-RU" sz="4000" cap="none" dirty="0" smtClean="0"/>
            </a:br>
            <a:r>
              <a:rPr lang="ru-RU" sz="8000" u="sng" cap="none" dirty="0" smtClean="0">
                <a:solidFill>
                  <a:srgbClr val="41719C"/>
                </a:solidFill>
              </a:rPr>
              <a:t>Раунд 2</a:t>
            </a:r>
            <a:r>
              <a:rPr lang="ru-RU" sz="8000" cap="none" dirty="0" smtClean="0"/>
              <a:t/>
            </a:r>
            <a:br>
              <a:rPr lang="ru-RU" sz="8000" cap="none" dirty="0" smtClean="0"/>
            </a:br>
            <a:r>
              <a:rPr lang="ru-RU" sz="8000" cap="none" dirty="0" smtClean="0"/>
              <a:t>«</a:t>
            </a:r>
            <a:r>
              <a:rPr lang="ru-RU" sz="7200" cap="none" dirty="0" smtClean="0"/>
              <a:t>Знать ребёнок должен каждый, безопасность – это важно!»</a:t>
            </a:r>
            <a:r>
              <a:rPr lang="ru-RU" sz="4000" cap="none" dirty="0" smtClean="0"/>
              <a:t/>
            </a:r>
            <a:br>
              <a:rPr lang="ru-RU" sz="4000" cap="none" dirty="0" smtClean="0"/>
            </a:br>
            <a:r>
              <a:rPr lang="ru-RU" sz="4000" dirty="0"/>
              <a:t/>
            </a:r>
            <a:br>
              <a:rPr lang="ru-RU" sz="4000" dirty="0"/>
            </a:br>
            <a:endParaRPr lang="ru-RU" sz="4000" b="1" cap="none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524000" y="36226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15364" name="Picture 4" descr="https://www.besir.org.tr/images/icon-alert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457" y="4653306"/>
            <a:ext cx="1970108" cy="1888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4285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9450" y="612395"/>
            <a:ext cx="11450972" cy="145391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cap="none" dirty="0" smtClean="0"/>
              <a:t>1.</a:t>
            </a:r>
            <a:br>
              <a:rPr lang="ru-RU" sz="4000" cap="none" dirty="0" smtClean="0"/>
            </a:br>
            <a:r>
              <a:rPr lang="ru-RU" sz="4000" cap="none" dirty="0" smtClean="0"/>
              <a:t>Для кого горит желтый свет светофора?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b="1" cap="none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06830" y="3867324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b="1" dirty="0" smtClean="0">
                <a:solidFill>
                  <a:prstClr val="white"/>
                </a:solidFill>
              </a:rPr>
              <a:t>Для пешеходов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249798" y="3867324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b="1" dirty="0" smtClean="0">
                <a:solidFill>
                  <a:prstClr val="white"/>
                </a:solidFill>
              </a:rPr>
              <a:t>Для водителей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249798" y="5134063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b="1" dirty="0" smtClean="0">
                <a:solidFill>
                  <a:prstClr val="white"/>
                </a:solidFill>
              </a:rPr>
              <a:t>Для пассажиров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06830" y="5134063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2800" b="1" dirty="0" smtClean="0">
                <a:solidFill>
                  <a:prstClr val="white"/>
                </a:solidFill>
              </a:rPr>
              <a:t>Для всех участников дорожного движения</a:t>
            </a:r>
            <a:endParaRPr lang="ru-RU" sz="2800" dirty="0">
              <a:solidFill>
                <a:prstClr val="white"/>
              </a:solidFill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524000" y="36226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13314" name="Picture 2" descr="http://vaz-2101-07.ru/pdd/img-01/6-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2597" y="1464129"/>
            <a:ext cx="928837" cy="2109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7422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699" y="256135"/>
            <a:ext cx="11450972" cy="2035802"/>
          </a:xfrm>
        </p:spPr>
        <p:txBody>
          <a:bodyPr>
            <a:normAutofit/>
          </a:bodyPr>
          <a:lstStyle/>
          <a:p>
            <a:pPr algn="ctr"/>
            <a:r>
              <a:rPr lang="ru-RU" sz="4000" cap="none" dirty="0" smtClean="0"/>
              <a:t>2.</a:t>
            </a:r>
            <a:br>
              <a:rPr lang="ru-RU" sz="4000" cap="none" dirty="0" smtClean="0"/>
            </a:br>
            <a:r>
              <a:rPr lang="ru-RU" sz="4000" cap="none" dirty="0" smtClean="0"/>
              <a:t>Что на проезжей части опасно для пешехода?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b="1" cap="none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06830" y="5134063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2800" b="1" dirty="0" smtClean="0"/>
              <a:t>Пешеходы</a:t>
            </a:r>
            <a:endParaRPr lang="ru-RU" sz="2800" dirty="0">
              <a:solidFill>
                <a:prstClr val="white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249798" y="3867324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Птицы</a:t>
            </a:r>
            <a:endParaRPr lang="ru-RU" sz="28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249798" y="5134063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2800" b="1" dirty="0" smtClean="0"/>
              <a:t>Велосипеды</a:t>
            </a:r>
            <a:endParaRPr lang="ru-RU" sz="2800" dirty="0">
              <a:solidFill>
                <a:prstClr val="white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06830" y="3867324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2800" b="1" dirty="0" smtClean="0"/>
              <a:t>Транспорт</a:t>
            </a:r>
            <a:endParaRPr lang="ru-RU" sz="2800" dirty="0">
              <a:solidFill>
                <a:prstClr val="white"/>
              </a:solidFill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524000" y="36226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524000" y="37607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1026" name="Picture 2" descr="http://s9.rimg.info/99a5422d2858d76ef2f059b1398e905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6535" y="1566057"/>
            <a:ext cx="2125609" cy="2125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0002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9450" y="564893"/>
            <a:ext cx="11450972" cy="2130805"/>
          </a:xfrm>
        </p:spPr>
        <p:txBody>
          <a:bodyPr>
            <a:normAutofit/>
          </a:bodyPr>
          <a:lstStyle/>
          <a:p>
            <a:pPr algn="ctr"/>
            <a:r>
              <a:rPr lang="ru-RU" sz="4000" cap="none" dirty="0" smtClean="0"/>
              <a:t>3.</a:t>
            </a:r>
            <a:br>
              <a:rPr lang="ru-RU" sz="4000" cap="none" dirty="0" smtClean="0"/>
            </a:br>
            <a:r>
              <a:rPr lang="ru-RU" sz="4000" cap="none" dirty="0" smtClean="0"/>
              <a:t>С чем НЕЛЬЗЯ играть детям?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b="1" cap="none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06830" y="3867324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b="1" dirty="0" smtClean="0">
                <a:solidFill>
                  <a:prstClr val="white"/>
                </a:solidFill>
              </a:rPr>
              <a:t>С куклами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06830" y="5134063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b="1" dirty="0" smtClean="0">
                <a:solidFill>
                  <a:prstClr val="white"/>
                </a:solidFill>
              </a:rPr>
              <a:t>С мячиками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249798" y="5134063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b="1" dirty="0" smtClean="0">
                <a:solidFill>
                  <a:prstClr val="white"/>
                </a:solidFill>
              </a:rPr>
              <a:t>С конструктором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249798" y="3867324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b="1" dirty="0" smtClean="0">
                <a:solidFill>
                  <a:prstClr val="white"/>
                </a:solidFill>
              </a:rPr>
              <a:t>Со спичками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524000" y="36226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11266" name="Picture 2" descr="https://s8.uploads.ru/L23e8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9466" y="2189533"/>
            <a:ext cx="1696976" cy="1262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5545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3823" y="410514"/>
            <a:ext cx="11450972" cy="221393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cap="none" dirty="0" smtClean="0"/>
              <a:t>4.</a:t>
            </a:r>
            <a:br>
              <a:rPr lang="ru-RU" sz="4000" cap="none" dirty="0" smtClean="0"/>
            </a:br>
            <a:r>
              <a:rPr lang="ru-RU" sz="3600" cap="none" dirty="0" smtClean="0"/>
              <a:t>Чем нужно прикрывать лицо во время пожара, чтобы не надышаться угарным газом</a:t>
            </a:r>
            <a:r>
              <a:rPr lang="ru-RU" sz="4000" cap="none" dirty="0" smtClean="0"/>
              <a:t>?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b="1" cap="none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06830" y="3867324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b="1" dirty="0" smtClean="0">
                <a:solidFill>
                  <a:prstClr val="white"/>
                </a:solidFill>
              </a:rPr>
              <a:t>Рукой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06830" y="5134063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b="1" dirty="0" smtClean="0">
                <a:solidFill>
                  <a:prstClr val="white"/>
                </a:solidFill>
              </a:rPr>
              <a:t>Сухой тканью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249798" y="3867324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b="1" dirty="0" smtClean="0">
                <a:solidFill>
                  <a:prstClr val="white"/>
                </a:solidFill>
              </a:rPr>
              <a:t>Можно не прикрывать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249798" y="5134063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b="1" dirty="0" smtClean="0">
                <a:solidFill>
                  <a:prstClr val="white"/>
                </a:solidFill>
              </a:rPr>
              <a:t>Влажной тканью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524000" y="36226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10242" name="Picture 2" descr="https://med-atlas.ru/wp-content/uploads/2016/08/ugarnyy-gaz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750" y="2174212"/>
            <a:ext cx="2546187" cy="1432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3038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699" y="518876"/>
            <a:ext cx="11450972" cy="2213933"/>
          </a:xfrm>
        </p:spPr>
        <p:txBody>
          <a:bodyPr>
            <a:normAutofit/>
          </a:bodyPr>
          <a:lstStyle/>
          <a:p>
            <a:pPr algn="ctr"/>
            <a:r>
              <a:rPr lang="ru-RU" sz="4000" cap="none" dirty="0" smtClean="0"/>
              <a:t>5.</a:t>
            </a:r>
            <a:br>
              <a:rPr lang="ru-RU" sz="4000" cap="none" dirty="0" smtClean="0"/>
            </a:br>
            <a:r>
              <a:rPr lang="ru-RU" sz="3600" cap="none" dirty="0" smtClean="0"/>
              <a:t>Можно ли человеку бежать, если на нём загорелась одежда?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b="1" cap="none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06830" y="3867324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200" b="1" dirty="0" smtClean="0">
                <a:solidFill>
                  <a:prstClr val="white"/>
                </a:solidFill>
              </a:rPr>
              <a:t>Можно, но медленно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249798" y="5149535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2800" b="1" dirty="0" smtClean="0">
                <a:solidFill>
                  <a:prstClr val="white"/>
                </a:solidFill>
              </a:rPr>
              <a:t>Нужно стоять и ждать помощь</a:t>
            </a:r>
            <a:endParaRPr lang="ru-RU" sz="2800" dirty="0">
              <a:solidFill>
                <a:prstClr val="white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249798" y="3867324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200" b="1" dirty="0" smtClean="0">
                <a:solidFill>
                  <a:prstClr val="white"/>
                </a:solidFill>
              </a:rPr>
              <a:t>Можно, но быстро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06830" y="5149535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2800" b="1" dirty="0"/>
              <a:t>Нельзя, нужно кататься по земле или окунуться в воду</a:t>
            </a:r>
            <a:endParaRPr lang="ru-RU" sz="2800" dirty="0">
              <a:solidFill>
                <a:prstClr val="white"/>
              </a:solidFill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524000" y="36226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9218" name="Picture 2" descr="https://ds9nsk.edusite.ru/images/orig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465" y="2241426"/>
            <a:ext cx="2075409" cy="1340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5700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574" y="310118"/>
            <a:ext cx="11450972" cy="2522691"/>
          </a:xfrm>
        </p:spPr>
        <p:txBody>
          <a:bodyPr>
            <a:normAutofit/>
          </a:bodyPr>
          <a:lstStyle/>
          <a:p>
            <a:pPr algn="ctr"/>
            <a:r>
              <a:rPr lang="ru-RU" sz="4000" cap="none" dirty="0" smtClean="0"/>
              <a:t>6.</a:t>
            </a:r>
            <a:br>
              <a:rPr lang="ru-RU" sz="4000" cap="none" dirty="0" smtClean="0"/>
            </a:br>
            <a:r>
              <a:rPr lang="ru-RU" sz="4000" cap="none" dirty="0" smtClean="0"/>
              <a:t>За сколько часов до сна должен быть последний приём пищи?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b="1" cap="none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06830" y="3867324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b="1" dirty="0" smtClean="0">
                <a:solidFill>
                  <a:prstClr val="white"/>
                </a:solidFill>
              </a:rPr>
              <a:t>Прямо перед сном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249798" y="5149535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b="1" dirty="0" smtClean="0">
                <a:solidFill>
                  <a:prstClr val="white"/>
                </a:solidFill>
              </a:rPr>
              <a:t>За 1 час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06830" y="5149535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b="1" dirty="0" smtClean="0">
                <a:solidFill>
                  <a:prstClr val="white"/>
                </a:solidFill>
              </a:rPr>
              <a:t>За 6 часов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249798" y="3867324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b="1" dirty="0" smtClean="0">
                <a:solidFill>
                  <a:prstClr val="white"/>
                </a:solidFill>
              </a:rPr>
              <a:t>За 3 часа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524000" y="36226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8194" name="Picture 2" descr="https://i.gifer.com/2Mw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0192" y="1571464"/>
            <a:ext cx="2955539" cy="2216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4712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3824" y="422390"/>
            <a:ext cx="11450972" cy="39002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cap="none" dirty="0" smtClean="0"/>
              <a:t/>
            </a:r>
            <a:br>
              <a:rPr lang="ru-RU" sz="4000" cap="none" dirty="0" smtClean="0"/>
            </a:br>
            <a:r>
              <a:rPr lang="ru-RU" sz="8000" u="sng" cap="none" dirty="0" smtClean="0">
                <a:solidFill>
                  <a:srgbClr val="41719C"/>
                </a:solidFill>
              </a:rPr>
              <a:t>Раунд 1</a:t>
            </a:r>
            <a:r>
              <a:rPr lang="ru-RU" sz="8000" cap="none" dirty="0" smtClean="0"/>
              <a:t/>
            </a:r>
            <a:br>
              <a:rPr lang="ru-RU" sz="8000" cap="none" dirty="0" smtClean="0"/>
            </a:br>
            <a:r>
              <a:rPr lang="ru-RU" sz="8000" cap="none" dirty="0" smtClean="0"/>
              <a:t>«Поклонимся великим тем годам!»</a:t>
            </a:r>
            <a:r>
              <a:rPr lang="ru-RU" sz="4000" cap="none" dirty="0" smtClean="0"/>
              <a:t/>
            </a:r>
            <a:br>
              <a:rPr lang="ru-RU" sz="4000" cap="none" dirty="0" smtClean="0"/>
            </a:br>
            <a:r>
              <a:rPr lang="ru-RU" sz="4000" dirty="0"/>
              <a:t/>
            </a:r>
            <a:br>
              <a:rPr lang="ru-RU" sz="4000" dirty="0"/>
            </a:br>
            <a:endParaRPr lang="ru-RU" sz="4000" b="1" cap="none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524000" y="36226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1031" name="Picture 7" descr="https://avatars.mds.yandex.net/get-pdb/1701500/fb083670-7a50-4651-94c8-918462c54c3d/orig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501" y="3238591"/>
            <a:ext cx="2837419" cy="3121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6463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699" y="518876"/>
            <a:ext cx="11450972" cy="2213933"/>
          </a:xfrm>
        </p:spPr>
        <p:txBody>
          <a:bodyPr>
            <a:normAutofit/>
          </a:bodyPr>
          <a:lstStyle/>
          <a:p>
            <a:pPr algn="ctr"/>
            <a:r>
              <a:rPr lang="ru-RU" sz="4000" cap="none" dirty="0" smtClean="0"/>
              <a:t>7.</a:t>
            </a:r>
            <a:br>
              <a:rPr lang="ru-RU" sz="4000" cap="none" dirty="0" smtClean="0"/>
            </a:br>
            <a:r>
              <a:rPr lang="ru-RU" sz="3600" cap="none" dirty="0" smtClean="0"/>
              <a:t>Где хранятся средства для оказания первой помощи?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b="1" cap="none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06830" y="3867324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200" b="1" dirty="0" smtClean="0">
                <a:solidFill>
                  <a:prstClr val="white"/>
                </a:solidFill>
              </a:rPr>
              <a:t>В женской сумочке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249798" y="5149535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200" b="1" dirty="0" smtClean="0">
                <a:solidFill>
                  <a:prstClr val="white"/>
                </a:solidFill>
              </a:rPr>
              <a:t>На балконе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249798" y="3867324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200" b="1" dirty="0" smtClean="0">
                <a:solidFill>
                  <a:prstClr val="white"/>
                </a:solidFill>
              </a:rPr>
              <a:t>В детском портфеле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06830" y="5149535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200" b="1" dirty="0" smtClean="0"/>
              <a:t>В аптечке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524000" y="36226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3074" name="Picture 2" descr="https://i.gifer.com/CAs7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4983" y="2127570"/>
            <a:ext cx="2609630" cy="1739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5426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6474" y="836712"/>
            <a:ext cx="42790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МОЛОДЦЫ!!!</a:t>
            </a:r>
          </a:p>
        </p:txBody>
      </p:sp>
      <p:pic>
        <p:nvPicPr>
          <p:cNvPr id="3074" name="Picture 2" descr="http://fmh.new.dom2.ru/fmh/public/image/bbe/3f1/81d/5b545564426ef9d9671228b/930_10000_0.50_0.50_1_false.gif?sig=SliqaT2MUnuLac7MxlZnL2RvbTJfcHJvZHVjdGlvbg==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664" y="2132856"/>
            <a:ext cx="5256584" cy="394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6910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3824" y="422390"/>
            <a:ext cx="11450972" cy="39002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cap="none" dirty="0" smtClean="0"/>
              <a:t/>
            </a:r>
            <a:br>
              <a:rPr lang="ru-RU" sz="4000" cap="none" dirty="0" smtClean="0"/>
            </a:br>
            <a:r>
              <a:rPr lang="ru-RU" sz="8000" u="sng" cap="none" dirty="0" smtClean="0">
                <a:solidFill>
                  <a:srgbClr val="41719C"/>
                </a:solidFill>
              </a:rPr>
              <a:t>Раунд 3</a:t>
            </a:r>
            <a:r>
              <a:rPr lang="ru-RU" sz="8000" cap="none" dirty="0" smtClean="0"/>
              <a:t/>
            </a:r>
            <a:br>
              <a:rPr lang="ru-RU" sz="8000" cap="none" dirty="0" smtClean="0"/>
            </a:br>
            <a:r>
              <a:rPr lang="ru-RU" sz="8000" cap="none" dirty="0" smtClean="0"/>
              <a:t>«Где логика?»</a:t>
            </a:r>
            <a:r>
              <a:rPr lang="ru-RU" sz="4000" cap="none" dirty="0" smtClean="0"/>
              <a:t/>
            </a:r>
            <a:br>
              <a:rPr lang="ru-RU" sz="4000" cap="none" dirty="0" smtClean="0"/>
            </a:br>
            <a:r>
              <a:rPr lang="ru-RU" sz="4000" dirty="0"/>
              <a:t/>
            </a:r>
            <a:br>
              <a:rPr lang="ru-RU" sz="4000" dirty="0"/>
            </a:br>
            <a:endParaRPr lang="ru-RU" sz="4000" b="1" cap="none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524000" y="36226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8320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524000" y="36226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3469" y="0"/>
            <a:ext cx="13446950" cy="6599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263746" y="3784776"/>
            <a:ext cx="7125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41719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</a:t>
            </a:r>
            <a:endParaRPr lang="ru-RU" sz="5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41719C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106390" y="3776353"/>
            <a:ext cx="7125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41719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</a:t>
            </a:r>
            <a:endParaRPr lang="ru-RU" sz="5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41719C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42662" y="3776353"/>
            <a:ext cx="7125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41719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</a:t>
            </a:r>
            <a:endParaRPr lang="ru-RU" sz="5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41719C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393869" y="3776353"/>
            <a:ext cx="7125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41719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</a:t>
            </a:r>
            <a:endParaRPr lang="ru-RU" sz="5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41719C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551225" y="3776353"/>
            <a:ext cx="7125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41719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</a:t>
            </a:r>
            <a:endParaRPr lang="ru-RU" sz="5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41719C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24075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379" y="457199"/>
            <a:ext cx="11827824" cy="1169720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/>
              <a:t>Танец маленьких лебедей</a:t>
            </a:r>
            <a:endParaRPr lang="ru-RU" sz="6000" dirty="0"/>
          </a:p>
        </p:txBody>
      </p:sp>
      <p:pic>
        <p:nvPicPr>
          <p:cNvPr id="1026" name="Picture 2" descr="https://2.bp.blogspot.com/-E6xX0a6qUa4/WpCO0iG13iI/AAAAAAAAC9Y/oypbVzFnUd8kf1k_TE7Xwg85k-wwWx9GQCLcBGAs/s1600/DSC_8743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6944" y="1524248"/>
            <a:ext cx="6947066" cy="4962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328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524000" y="36226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801600" cy="6586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120737" y="3776353"/>
            <a:ext cx="7125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41719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</a:t>
            </a:r>
            <a:endParaRPr lang="ru-RU" sz="5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41719C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33258" y="3771888"/>
            <a:ext cx="7125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41719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endParaRPr lang="ru-RU" sz="5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41719C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02228" y="3810505"/>
            <a:ext cx="8154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41719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</a:t>
            </a:r>
            <a:endParaRPr lang="ru-RU" sz="5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41719C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214749" y="3806041"/>
            <a:ext cx="80752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41719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endParaRPr lang="ru-RU" sz="5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41719C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022275" y="3771888"/>
            <a:ext cx="7125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41719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</a:t>
            </a:r>
            <a:endParaRPr lang="ru-RU" sz="5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41719C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734796" y="3776353"/>
            <a:ext cx="7125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41719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Ь</a:t>
            </a:r>
            <a:endParaRPr lang="ru-RU" sz="5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41719C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81669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524000" y="36226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872852" cy="664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120737" y="3776353"/>
            <a:ext cx="7125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41719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</a:t>
            </a:r>
            <a:endParaRPr lang="ru-RU" sz="5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41719C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55030" y="3776353"/>
            <a:ext cx="7125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41719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endParaRPr lang="ru-RU" sz="5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41719C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67551" y="3776353"/>
            <a:ext cx="7125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41719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</a:t>
            </a:r>
            <a:endParaRPr lang="ru-RU" sz="5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41719C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309768" y="3776353"/>
            <a:ext cx="7125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41719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</a:t>
            </a:r>
            <a:endParaRPr lang="ru-RU" sz="5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41719C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123215" y="3776353"/>
            <a:ext cx="7125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41719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</a:t>
            </a:r>
            <a:endParaRPr lang="ru-RU" sz="5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41719C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835736" y="3776353"/>
            <a:ext cx="7125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41719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</a:t>
            </a:r>
            <a:endParaRPr lang="ru-RU" sz="5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41719C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48592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524000" y="36226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264315" cy="6578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393870" y="3776353"/>
            <a:ext cx="80752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41719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</a:t>
            </a:r>
            <a:endParaRPr lang="ru-RU" sz="5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41719C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01393" y="3776353"/>
            <a:ext cx="60564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41719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endParaRPr lang="ru-RU" sz="5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41719C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949538" y="3776353"/>
            <a:ext cx="5818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41719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</a:t>
            </a:r>
            <a:endParaRPr lang="ru-RU" sz="5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41719C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632158" y="3776353"/>
            <a:ext cx="62366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41719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endParaRPr lang="ru-RU" sz="5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41719C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481455" y="3776353"/>
            <a:ext cx="39188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41719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Щ</a:t>
            </a:r>
            <a:endParaRPr lang="ru-RU" sz="5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41719C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027719" y="3776353"/>
            <a:ext cx="7125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41719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Ь</a:t>
            </a:r>
            <a:endParaRPr lang="ru-RU" sz="5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41719C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67624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524000" y="36226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8135" y="0"/>
            <a:ext cx="13787252" cy="6547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67003" y="3895106"/>
            <a:ext cx="60564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41719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</a:t>
            </a:r>
            <a:endParaRPr lang="ru-RU" sz="5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41719C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11191" y="3895106"/>
            <a:ext cx="60564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41719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</a:t>
            </a:r>
            <a:endParaRPr lang="ru-RU" sz="5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41719C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25689" y="3811979"/>
            <a:ext cx="60564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41719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</a:t>
            </a:r>
            <a:endParaRPr lang="ru-RU" sz="5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41719C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61959" y="3842680"/>
            <a:ext cx="60564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41719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Ь</a:t>
            </a:r>
            <a:endParaRPr lang="ru-RU" sz="5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41719C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620000" y="3842680"/>
            <a:ext cx="60564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41719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</a:t>
            </a:r>
            <a:endParaRPr lang="ru-RU" sz="5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41719C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2424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dlbztvn8kichw.cloudfront.net/wp-content/uploads/2016/11/21064856/Jeff-Triplettes-Flag-Thro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213" y="0"/>
            <a:ext cx="10905506" cy="6543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609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9450" y="612395"/>
            <a:ext cx="11450972" cy="2927758"/>
          </a:xfrm>
        </p:spPr>
        <p:txBody>
          <a:bodyPr>
            <a:normAutofit/>
          </a:bodyPr>
          <a:lstStyle/>
          <a:p>
            <a:pPr algn="ctr"/>
            <a:r>
              <a:rPr lang="ru-RU" sz="4000" cap="none" dirty="0" smtClean="0"/>
              <a:t>1.</a:t>
            </a:r>
            <a:br>
              <a:rPr lang="ru-RU" sz="4000" cap="none" dirty="0" smtClean="0"/>
            </a:br>
            <a:r>
              <a:rPr lang="ru-RU" sz="4000" cap="none" dirty="0" smtClean="0"/>
              <a:t>Какую годовщину Великой Отечественной войны и победы над фашизмом отметила наша страна в 2020 году?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b="1" cap="none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06830" y="3867324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b="1" dirty="0">
                <a:solidFill>
                  <a:prstClr val="white"/>
                </a:solidFill>
              </a:rPr>
              <a:t>60-я годовщина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249798" y="3867324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b="1" dirty="0" smtClean="0">
                <a:solidFill>
                  <a:prstClr val="white"/>
                </a:solidFill>
              </a:rPr>
              <a:t>65-я </a:t>
            </a:r>
            <a:r>
              <a:rPr lang="ru-RU" sz="3600" b="1" dirty="0">
                <a:solidFill>
                  <a:prstClr val="white"/>
                </a:solidFill>
              </a:rPr>
              <a:t>годовщина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249798" y="5134063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b="1" dirty="0" smtClean="0">
                <a:solidFill>
                  <a:prstClr val="white"/>
                </a:solidFill>
              </a:rPr>
              <a:t>70-я </a:t>
            </a:r>
            <a:r>
              <a:rPr lang="ru-RU" sz="3600" b="1" dirty="0">
                <a:solidFill>
                  <a:prstClr val="white"/>
                </a:solidFill>
              </a:rPr>
              <a:t>годовщина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06830" y="5134063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b="1" dirty="0" smtClean="0">
                <a:solidFill>
                  <a:prstClr val="white"/>
                </a:solidFill>
              </a:rPr>
              <a:t>75-я </a:t>
            </a:r>
            <a:r>
              <a:rPr lang="ru-RU" sz="3600" b="1" dirty="0">
                <a:solidFill>
                  <a:prstClr val="white"/>
                </a:solidFill>
              </a:rPr>
              <a:t>годовщина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524000" y="36226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1445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6474" y="836712"/>
            <a:ext cx="42790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МОЛОДЦЫ!!!</a:t>
            </a:r>
          </a:p>
        </p:txBody>
      </p:sp>
      <p:pic>
        <p:nvPicPr>
          <p:cNvPr id="3074" name="Picture 2" descr="http://fmh.new.dom2.ru/fmh/public/image/bbe/3f1/81d/5b545564426ef9d9671228b/930_10000_0.50_0.50_1_false.gif?sig=SliqaT2MUnuLac7MxlZnL2RvbTJfcHJvZHVjdGlvbg==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664" y="2132856"/>
            <a:ext cx="5256584" cy="394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6910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xn--80aaa7aegciffd7g1a0cnf.xn--p1ai/web/upload/cke/a6a385327ec72d7f3ae50bd211684e5f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91566"/>
            <a:ext cx="12192000" cy="9428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1142" y="-431932"/>
            <a:ext cx="11450972" cy="3900228"/>
          </a:xfrm>
        </p:spPr>
        <p:txBody>
          <a:bodyPr>
            <a:normAutofit/>
          </a:bodyPr>
          <a:lstStyle/>
          <a:p>
            <a:pPr algn="ctr"/>
            <a:r>
              <a:rPr lang="ru-RU" sz="8000" u="sng" cap="none" dirty="0" smtClean="0">
                <a:solidFill>
                  <a:schemeClr val="bg1"/>
                </a:solidFill>
              </a:rPr>
              <a:t>Раунд 4</a:t>
            </a:r>
            <a:r>
              <a:rPr lang="ru-RU" sz="8000" cap="none" dirty="0" smtClean="0">
                <a:solidFill>
                  <a:schemeClr val="bg1"/>
                </a:solidFill>
              </a:rPr>
              <a:t/>
            </a:r>
            <a:br>
              <a:rPr lang="ru-RU" sz="8000" cap="none" dirty="0" smtClean="0">
                <a:solidFill>
                  <a:schemeClr val="bg1"/>
                </a:solidFill>
              </a:rPr>
            </a:br>
            <a:r>
              <a:rPr lang="ru-RU" sz="8000" cap="none" dirty="0" smtClean="0">
                <a:solidFill>
                  <a:schemeClr val="bg1"/>
                </a:solidFill>
              </a:rPr>
              <a:t>«Наука и технологии»</a:t>
            </a:r>
            <a:r>
              <a:rPr lang="ru-RU" sz="4000" cap="none" dirty="0" smtClean="0"/>
              <a:t/>
            </a:r>
            <a:br>
              <a:rPr lang="ru-RU" sz="4000" cap="none" dirty="0" smtClean="0"/>
            </a:br>
            <a:r>
              <a:rPr lang="ru-RU" sz="4000" dirty="0"/>
              <a:t/>
            </a:r>
            <a:br>
              <a:rPr lang="ru-RU" sz="4000" dirty="0"/>
            </a:br>
            <a:endParaRPr lang="ru-RU" sz="4000" b="1" cap="none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524000" y="36226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492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606830" y="3867324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b="1" dirty="0" smtClean="0">
                <a:solidFill>
                  <a:prstClr val="white"/>
                </a:solidFill>
              </a:rPr>
              <a:t>Миксер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249798" y="3867324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b="1" dirty="0" smtClean="0">
                <a:solidFill>
                  <a:prstClr val="white"/>
                </a:solidFill>
              </a:rPr>
              <a:t>Холодильник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249798" y="5134063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b="1" dirty="0" smtClean="0">
                <a:solidFill>
                  <a:prstClr val="white"/>
                </a:solidFill>
              </a:rPr>
              <a:t>Блендер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06830" y="5134063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b="1" dirty="0" smtClean="0">
                <a:solidFill>
                  <a:prstClr val="white"/>
                </a:solidFill>
              </a:rPr>
              <a:t>Стиральная машина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524000" y="36226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1026" name="Picture 2" descr="История стиральной машин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75" y="108948"/>
            <a:ext cx="4557182" cy="3538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user\Desktop\масло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790" y="108948"/>
            <a:ext cx="4057216" cy="3489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mages.ru.prom.st/644778015_w640_h640_separator-moloka-motor-sich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9434" y="19066"/>
            <a:ext cx="3060727" cy="3603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9570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606830" y="5134063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b="1" dirty="0" smtClean="0">
                <a:solidFill>
                  <a:prstClr val="white"/>
                </a:solidFill>
              </a:rPr>
              <a:t>Спортивный тренажёр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249798" y="3867324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b="1" dirty="0" smtClean="0">
                <a:solidFill>
                  <a:prstClr val="white"/>
                </a:solidFill>
              </a:rPr>
              <a:t>Циркуль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249798" y="5134063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b="1" dirty="0" smtClean="0">
                <a:solidFill>
                  <a:prstClr val="white"/>
                </a:solidFill>
              </a:rPr>
              <a:t>Телевизор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06830" y="3867324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b="1" dirty="0" smtClean="0">
                <a:solidFill>
                  <a:prstClr val="white"/>
                </a:solidFill>
              </a:rPr>
              <a:t>Будильник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524000" y="36226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524000" y="37607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8085" y="-27400"/>
            <a:ext cx="5919043" cy="378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3449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606830" y="3867324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b="1" dirty="0" smtClean="0">
                <a:solidFill>
                  <a:prstClr val="white"/>
                </a:solidFill>
              </a:rPr>
              <a:t>Таксофон</a:t>
            </a:r>
            <a:endParaRPr lang="ru-RU" sz="3600" b="1" dirty="0">
              <a:solidFill>
                <a:prstClr val="white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249798" y="5149535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b="1" dirty="0" smtClean="0">
                <a:solidFill>
                  <a:prstClr val="white"/>
                </a:solidFill>
              </a:rPr>
              <a:t>Телефон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06830" y="5149535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b="1" dirty="0" smtClean="0">
                <a:solidFill>
                  <a:prstClr val="white"/>
                </a:solidFill>
              </a:rPr>
              <a:t>Эскалатор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249798" y="3867324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3600" b="1" dirty="0" smtClean="0">
                <a:solidFill>
                  <a:prstClr val="white"/>
                </a:solidFill>
              </a:rPr>
              <a:t>Светофор</a:t>
            </a:r>
            <a:endParaRPr lang="ru-RU" sz="3600" b="1" dirty="0">
              <a:solidFill>
                <a:prstClr val="white"/>
              </a:solidFill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524000" y="36226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3074" name="Picture 2" descr="6_deg_TL_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8085" y="119808"/>
            <a:ext cx="5740194" cy="3621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0513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501" y="115783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 smtClean="0"/>
              <a:t>ЛАПША</a:t>
            </a:r>
            <a:endParaRPr lang="ru-RU" sz="66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351" y="1146835"/>
            <a:ext cx="3686175" cy="527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6526" y="1203985"/>
            <a:ext cx="4181475" cy="521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2697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501" y="115783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 smtClean="0"/>
              <a:t>ЧИПСЫ</a:t>
            </a:r>
            <a:endParaRPr lang="ru-RU" sz="66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680" y="1182647"/>
            <a:ext cx="4000500" cy="513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1180" y="1182647"/>
            <a:ext cx="573405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1459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500" y="115783"/>
            <a:ext cx="9650681" cy="5453744"/>
          </a:xfrm>
        </p:spPr>
        <p:txBody>
          <a:bodyPr>
            <a:normAutofit/>
          </a:bodyPr>
          <a:lstStyle/>
          <a:p>
            <a:pPr algn="ctr"/>
            <a:r>
              <a:rPr lang="ru-RU" sz="9600" b="1" dirty="0" smtClean="0"/>
              <a:t>6 вопрос</a:t>
            </a:r>
            <a:br>
              <a:rPr lang="ru-RU" sz="9600" b="1" dirty="0" smtClean="0"/>
            </a:br>
            <a:r>
              <a:rPr lang="ru-RU" sz="9600" b="1" dirty="0" smtClean="0"/>
              <a:t/>
            </a:r>
            <a:br>
              <a:rPr lang="ru-RU" sz="9600" b="1" dirty="0" smtClean="0"/>
            </a:br>
            <a:r>
              <a:rPr lang="ru-RU" sz="9600" b="1" dirty="0" smtClean="0"/>
              <a:t> </a:t>
            </a:r>
            <a:endParaRPr lang="ru-RU" sz="9600" b="1" dirty="0"/>
          </a:p>
        </p:txBody>
      </p:sp>
    </p:spTree>
    <p:extLst>
      <p:ext uri="{BB962C8B-B14F-4D97-AF65-F5344CB8AC3E}">
        <p14:creationId xmlns:p14="http://schemas.microsoft.com/office/powerpoint/2010/main" val="1679826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501" y="115783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 smtClean="0"/>
              <a:t>КОЛЕСО </a:t>
            </a:r>
            <a:endParaRPr lang="ru-RU" sz="6600" b="1" dirty="0"/>
          </a:p>
        </p:txBody>
      </p:sp>
      <p:pic>
        <p:nvPicPr>
          <p:cNvPr id="6146" name="Picture 2" descr="https://kakdelateto.ru/wp-content/uploads/2014/07/%C2%AB%D0%98%D0%B7%D0%BE%D0%B1%D1%80%D0%B5%D1%82%D0%B5%D0%BD%D0%B8%D1%8F-%D0%BF%D0%BE%D0%B4%D1%81%D0%BC%D0%BE%D1%82%D1%80%D0%B5%D0%BD%D0%BD%D1%8B%D0%B5-%D1%83-%D0%BF%D1%80%D0%B8%D1%80%D0%BE%D0%B4%D1%8B%C2%BB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5657" y="1171347"/>
            <a:ext cx="9714016" cy="5384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2263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325" y="256135"/>
            <a:ext cx="11450972" cy="290270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cap="none" dirty="0" smtClean="0"/>
              <a:t/>
            </a:r>
            <a:br>
              <a:rPr lang="ru-RU" sz="4000" cap="none" dirty="0" smtClean="0"/>
            </a:br>
            <a:r>
              <a:rPr lang="ru-RU" sz="8000" u="sng" cap="none" dirty="0" smtClean="0">
                <a:solidFill>
                  <a:srgbClr val="41719C"/>
                </a:solidFill>
              </a:rPr>
              <a:t>Раунд 5</a:t>
            </a:r>
            <a:r>
              <a:rPr lang="ru-RU" sz="8000" cap="none" dirty="0" smtClean="0"/>
              <a:t/>
            </a:r>
            <a:br>
              <a:rPr lang="ru-RU" sz="8000" cap="none" dirty="0" smtClean="0"/>
            </a:br>
            <a:r>
              <a:rPr lang="ru-RU" sz="8000" cap="none" dirty="0" smtClean="0"/>
              <a:t>«</a:t>
            </a:r>
            <a:r>
              <a:rPr lang="ru-RU" sz="7200" cap="none" dirty="0" smtClean="0"/>
              <a:t>Самые читающие»</a:t>
            </a:r>
            <a:r>
              <a:rPr lang="ru-RU" sz="4000" cap="none" dirty="0" smtClean="0"/>
              <a:t/>
            </a:r>
            <a:br>
              <a:rPr lang="ru-RU" sz="4000" cap="none" dirty="0" smtClean="0"/>
            </a:br>
            <a:r>
              <a:rPr lang="ru-RU" sz="4000" dirty="0"/>
              <a:t/>
            </a:r>
            <a:br>
              <a:rPr lang="ru-RU" sz="4000" dirty="0"/>
            </a:br>
            <a:endParaRPr lang="ru-RU" sz="4000" b="1" cap="none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524000" y="36226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1028" name="Picture 4" descr="https://img-fotki.yandex.ru/get/195990/29330465.523/0_150aa6_2dec265d_or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2562" y="2227459"/>
            <a:ext cx="7992094" cy="4301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7057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3824" y="1099282"/>
            <a:ext cx="11450972" cy="2380187"/>
          </a:xfrm>
        </p:spPr>
        <p:txBody>
          <a:bodyPr>
            <a:normAutofit/>
          </a:bodyPr>
          <a:lstStyle/>
          <a:p>
            <a:pPr algn="ctr"/>
            <a:r>
              <a:rPr lang="ru-RU" sz="4000" cap="none" dirty="0" smtClean="0"/>
              <a:t>2.</a:t>
            </a:r>
            <a:br>
              <a:rPr lang="ru-RU" sz="4000" cap="none" dirty="0" smtClean="0"/>
            </a:br>
            <a:r>
              <a:rPr lang="ru-RU" sz="4000" cap="none" dirty="0" smtClean="0"/>
              <a:t>Укажите имя и фамилию, зашифрованные в названии советского танка «ИС»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b="1" cap="none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06830" y="5134063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b="1" dirty="0" smtClean="0">
                <a:solidFill>
                  <a:prstClr val="white"/>
                </a:solidFill>
              </a:rPr>
              <a:t>Игнат Силин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249798" y="3867324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b="1" dirty="0" smtClean="0">
                <a:solidFill>
                  <a:prstClr val="white"/>
                </a:solidFill>
              </a:rPr>
              <a:t>Измаил Суворов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249798" y="5134063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b="1" dirty="0" smtClean="0">
                <a:solidFill>
                  <a:prstClr val="white"/>
                </a:solidFill>
              </a:rPr>
              <a:t>Иван Солдатов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06830" y="3867324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b="1" dirty="0" smtClean="0">
                <a:solidFill>
                  <a:prstClr val="white"/>
                </a:solidFill>
              </a:rPr>
              <a:t>Иосиф Сталин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524000" y="36226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524000" y="37607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0480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l-adme.cf.tsp.li/resize/728x/jpg/97e/a32/d4eeec515fa7435aaf09d537c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263" y="0"/>
            <a:ext cx="10302049" cy="686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1401288" y="115782"/>
            <a:ext cx="9809019" cy="202177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 cap="all" baseline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600" b="1" dirty="0" smtClean="0"/>
              <a:t>«Приключения Шерлока Холмса» </a:t>
            </a:r>
            <a:endParaRPr lang="ru-RU" sz="6600" b="1" dirty="0"/>
          </a:p>
        </p:txBody>
      </p:sp>
    </p:spTree>
    <p:extLst>
      <p:ext uri="{BB962C8B-B14F-4D97-AF65-F5344CB8AC3E}">
        <p14:creationId xmlns:p14="http://schemas.microsoft.com/office/powerpoint/2010/main" val="772459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wl-adme.cf.tsp.li/resize/728x/jpg/3e3/4ae/ac970250308ea942e339b0da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8211" y="0"/>
            <a:ext cx="1029406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1401287" y="353288"/>
            <a:ext cx="9809019" cy="202177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 cap="all" baseline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600" b="1" dirty="0" smtClean="0"/>
              <a:t>«КНИГА ДЖУНГЛЕЙ</a:t>
            </a:r>
            <a:r>
              <a:rPr lang="ru-RU" sz="6600" b="1" dirty="0" smtClean="0"/>
              <a:t>» или «</a:t>
            </a:r>
            <a:r>
              <a:rPr lang="ru-RU" sz="6600" b="1" dirty="0" err="1" smtClean="0"/>
              <a:t>маугли</a:t>
            </a:r>
            <a:r>
              <a:rPr lang="ru-RU" sz="6600" b="1" dirty="0" smtClean="0"/>
              <a:t>» </a:t>
            </a:r>
            <a:endParaRPr lang="ru-RU" sz="6600" b="1" dirty="0"/>
          </a:p>
        </p:txBody>
      </p:sp>
    </p:spTree>
    <p:extLst>
      <p:ext uri="{BB962C8B-B14F-4D97-AF65-F5344CB8AC3E}">
        <p14:creationId xmlns:p14="http://schemas.microsoft.com/office/powerpoint/2010/main" val="2191670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wl-adme.cf.tsp.li/resize/728x/jpg/896/0cb/223af957168315bbfae7d1124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345" y="-3"/>
            <a:ext cx="10247210" cy="6826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1401287" y="353288"/>
            <a:ext cx="9809019" cy="202177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 cap="all" baseline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600" b="1" dirty="0" smtClean="0"/>
              <a:t>«АЛИСА В СТРАНЕ ЧУДЕС» </a:t>
            </a:r>
            <a:endParaRPr lang="ru-RU" sz="6600" b="1" dirty="0"/>
          </a:p>
        </p:txBody>
      </p:sp>
    </p:spTree>
    <p:extLst>
      <p:ext uri="{BB962C8B-B14F-4D97-AF65-F5344CB8AC3E}">
        <p14:creationId xmlns:p14="http://schemas.microsoft.com/office/powerpoint/2010/main" val="1712830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wl-adme.cf.tsp.li/resize/728x/jpg/68d/53c/b9bf3f5636abd91bff88305ef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846" y="23306"/>
            <a:ext cx="10259085" cy="6834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1401287" y="353288"/>
            <a:ext cx="9809019" cy="202177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 cap="all" baseline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600" b="1" dirty="0" smtClean="0"/>
              <a:t>«ПЕППИ </a:t>
            </a:r>
            <a:r>
              <a:rPr lang="ru-RU" sz="6600" b="1" dirty="0" smtClean="0"/>
              <a:t>ДЛИННЫЙ </a:t>
            </a:r>
            <a:r>
              <a:rPr lang="ru-RU" sz="6600" b="1" dirty="0" smtClean="0"/>
              <a:t>ЧУЛОК» </a:t>
            </a:r>
            <a:endParaRPr lang="ru-RU" sz="6600" b="1" dirty="0"/>
          </a:p>
        </p:txBody>
      </p:sp>
    </p:spTree>
    <p:extLst>
      <p:ext uri="{BB962C8B-B14F-4D97-AF65-F5344CB8AC3E}">
        <p14:creationId xmlns:p14="http://schemas.microsoft.com/office/powerpoint/2010/main" val="2119905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6474" y="836712"/>
            <a:ext cx="42790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МОЛОДЦЫ!!!</a:t>
            </a:r>
          </a:p>
        </p:txBody>
      </p:sp>
      <p:pic>
        <p:nvPicPr>
          <p:cNvPr id="3074" name="Picture 2" descr="http://fmh.new.dom2.ru/fmh/public/image/bbe/3f1/81d/5b545564426ef9d9671228b/930_10000_0.50_0.50_1_false.gif?sig=SliqaT2MUnuLac7MxlZnL2RvbTJfcHJvZHVjdGlvbg==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664" y="2132856"/>
            <a:ext cx="5256584" cy="394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7201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524000" y="36226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524000" y="37607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2050" name="Picture 2" descr="https://cdn.fishki.net/upload/post/201501/27/1404986/1_pobed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541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908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3824" y="588643"/>
            <a:ext cx="11450972" cy="3034031"/>
          </a:xfrm>
        </p:spPr>
        <p:txBody>
          <a:bodyPr>
            <a:normAutofit/>
          </a:bodyPr>
          <a:lstStyle/>
          <a:p>
            <a:pPr algn="ctr"/>
            <a:r>
              <a:rPr lang="ru-RU" sz="4000" cap="none" dirty="0" smtClean="0"/>
              <a:t>3.</a:t>
            </a:r>
            <a:br>
              <a:rPr lang="ru-RU" sz="4000" cap="none" dirty="0" smtClean="0"/>
            </a:br>
            <a:r>
              <a:rPr lang="ru-RU" sz="4000" cap="none" dirty="0" smtClean="0"/>
              <a:t>Какой город во время войны 900 дней</a:t>
            </a:r>
            <a:br>
              <a:rPr lang="ru-RU" sz="4000" cap="none" dirty="0" smtClean="0"/>
            </a:br>
            <a:r>
              <a:rPr lang="ru-RU" sz="4000" cap="none" dirty="0" smtClean="0"/>
              <a:t>находился в блокаде?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b="1" cap="none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06830" y="3867324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b="1" dirty="0" smtClean="0">
                <a:solidFill>
                  <a:prstClr val="white"/>
                </a:solidFill>
              </a:rPr>
              <a:t>Сталинград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06830" y="5134063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b="1" dirty="0" smtClean="0">
                <a:solidFill>
                  <a:prstClr val="white"/>
                </a:solidFill>
              </a:rPr>
              <a:t>Смоленск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249798" y="3867324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b="1" dirty="0" smtClean="0">
                <a:solidFill>
                  <a:prstClr val="white"/>
                </a:solidFill>
              </a:rPr>
              <a:t>Севастополь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249798" y="5134063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b="1" dirty="0" smtClean="0">
                <a:solidFill>
                  <a:prstClr val="white"/>
                </a:solidFill>
              </a:rPr>
              <a:t>Ленинград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524000" y="36226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6258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574" y="885527"/>
            <a:ext cx="11450972" cy="2546442"/>
          </a:xfrm>
        </p:spPr>
        <p:txBody>
          <a:bodyPr>
            <a:normAutofit/>
          </a:bodyPr>
          <a:lstStyle/>
          <a:p>
            <a:pPr algn="ctr"/>
            <a:r>
              <a:rPr lang="ru-RU" sz="4000" cap="none" dirty="0" smtClean="0"/>
              <a:t>4.</a:t>
            </a:r>
            <a:br>
              <a:rPr lang="ru-RU" sz="4000" cap="none" dirty="0" smtClean="0"/>
            </a:br>
            <a:r>
              <a:rPr lang="ru-RU" sz="4000" cap="none" dirty="0" smtClean="0"/>
              <a:t>Сколько лет длилась</a:t>
            </a:r>
            <a:br>
              <a:rPr lang="ru-RU" sz="4000" cap="none" dirty="0" smtClean="0"/>
            </a:br>
            <a:r>
              <a:rPr lang="ru-RU" sz="4000" cap="none" dirty="0" smtClean="0"/>
              <a:t>Великая Отечественная война?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b="1" cap="none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06830" y="3867324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b="1" dirty="0" smtClean="0">
                <a:solidFill>
                  <a:prstClr val="white"/>
                </a:solidFill>
              </a:rPr>
              <a:t>5 лет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06830" y="5134063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b="1" dirty="0" smtClean="0">
                <a:solidFill>
                  <a:prstClr val="white"/>
                </a:solidFill>
              </a:rPr>
              <a:t>3 года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249798" y="5134063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b="1" dirty="0" smtClean="0">
                <a:solidFill>
                  <a:prstClr val="white"/>
                </a:solidFill>
              </a:rPr>
              <a:t>2 года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249798" y="3867324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b="1" dirty="0" smtClean="0">
                <a:solidFill>
                  <a:prstClr val="white"/>
                </a:solidFill>
              </a:rPr>
              <a:t>4 года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524000" y="36226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4237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575" y="458015"/>
            <a:ext cx="11450972" cy="221393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cap="none" dirty="0" smtClean="0"/>
              <a:t>5.</a:t>
            </a:r>
            <a:br>
              <a:rPr lang="ru-RU" sz="4000" cap="none" dirty="0" smtClean="0"/>
            </a:br>
            <a:r>
              <a:rPr lang="ru-RU" sz="3600" cap="none" dirty="0" smtClean="0"/>
              <a:t>Что в современной России стало ещё одним из символов  победы </a:t>
            </a:r>
            <a:r>
              <a:rPr lang="ru-RU" sz="3600" cap="none" dirty="0" smtClean="0"/>
              <a:t>в Великой Отечественной войне</a:t>
            </a:r>
            <a:r>
              <a:rPr lang="ru-RU" sz="4000" cap="none" dirty="0" smtClean="0"/>
              <a:t>?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b="1" cap="none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06830" y="3867324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b="1" dirty="0" smtClean="0">
                <a:solidFill>
                  <a:prstClr val="white"/>
                </a:solidFill>
              </a:rPr>
              <a:t>Георгиевский орден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249798" y="5149535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b="1" dirty="0" smtClean="0">
                <a:solidFill>
                  <a:prstClr val="white"/>
                </a:solidFill>
              </a:rPr>
              <a:t>Победный салют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249798" y="3867324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b="1" dirty="0" smtClean="0">
                <a:solidFill>
                  <a:prstClr val="white"/>
                </a:solidFill>
              </a:rPr>
              <a:t>Армейская фляжка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06830" y="5149535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b="1" dirty="0" smtClean="0">
                <a:solidFill>
                  <a:prstClr val="white"/>
                </a:solidFill>
              </a:rPr>
              <a:t>Георгиевская лента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524000" y="36226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2050" name="Picture 2" descr="https://cs5-1.4pda.to/10218458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5340" y="1962324"/>
            <a:ext cx="3048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6003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4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5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2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0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1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8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9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574" y="838026"/>
            <a:ext cx="11450972" cy="302929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cap="none" dirty="0" smtClean="0"/>
              <a:t>6.</a:t>
            </a:r>
            <a:br>
              <a:rPr lang="ru-RU" sz="4000" cap="none" dirty="0" smtClean="0"/>
            </a:br>
            <a:r>
              <a:rPr lang="ru-RU" sz="4000" cap="none" dirty="0" smtClean="0"/>
              <a:t>Как называли солдаты Третьего рейха советскую боевую машину реактивной артиллерии периода Великой Отечественной войны  (широко известную под народным прозвищем «Катюша») из-за звука, издаваемого ракетами, которые она выпускала?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b="1" cap="none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06830" y="3867324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b="1" dirty="0" smtClean="0">
                <a:solidFill>
                  <a:prstClr val="white"/>
                </a:solidFill>
              </a:rPr>
              <a:t>Рояль СССР</a:t>
            </a:r>
            <a:endParaRPr lang="ru-RU" sz="3600" b="1" dirty="0">
              <a:solidFill>
                <a:prstClr val="white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249798" y="5149535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b="1" dirty="0" smtClean="0">
                <a:solidFill>
                  <a:prstClr val="white"/>
                </a:solidFill>
              </a:rPr>
              <a:t>Оркестр бесстрашных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06830" y="5149535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600" b="1" dirty="0" smtClean="0">
                <a:solidFill>
                  <a:prstClr val="white"/>
                </a:solidFill>
              </a:rPr>
              <a:t>Барабаны русских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249798" y="3867324"/>
            <a:ext cx="5402510" cy="973124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3600" b="1" dirty="0" err="1">
                <a:solidFill>
                  <a:prstClr val="white"/>
                </a:solidFill>
              </a:rPr>
              <a:t>Орг</a:t>
            </a:r>
            <a:r>
              <a:rPr lang="vi-VN" sz="3200" b="1" dirty="0"/>
              <a:t>а́</a:t>
            </a:r>
            <a:r>
              <a:rPr lang="ru-RU" sz="3600" b="1" dirty="0"/>
              <a:t>н</a:t>
            </a:r>
            <a:r>
              <a:rPr lang="vi-VN" sz="3600" b="1" dirty="0"/>
              <a:t> </a:t>
            </a:r>
            <a:r>
              <a:rPr lang="ru-RU" sz="3600" b="1" dirty="0" smtClean="0"/>
              <a:t>Сталина</a:t>
            </a:r>
            <a:endParaRPr lang="ru-RU" sz="3600" b="1" dirty="0">
              <a:solidFill>
                <a:prstClr val="white"/>
              </a:solidFill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524000" y="36226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375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mph" presetSubtype="0" repeatCount="4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4" grpId="0" animBg="1"/>
    </p:bldLst>
  </p:timing>
</p:sld>
</file>

<file path=ppt/theme/theme1.xml><?xml version="1.0" encoding="utf-8"?>
<a:theme xmlns:a="http://schemas.openxmlformats.org/drawingml/2006/main" name="Здоровье и фитнес 16x9">
  <a:themeElements>
    <a:clrScheme name="HealthFitness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87A91B"/>
      </a:accent1>
      <a:accent2>
        <a:srgbClr val="FBCE11"/>
      </a:accent2>
      <a:accent3>
        <a:srgbClr val="446ED8"/>
      </a:accent3>
      <a:accent4>
        <a:srgbClr val="9D22E2"/>
      </a:accent4>
      <a:accent5>
        <a:srgbClr val="FE9E00"/>
      </a:accent5>
      <a:accent6>
        <a:srgbClr val="DF5327"/>
      </a:accent6>
      <a:hlink>
        <a:srgbClr val="446ED8"/>
      </a:hlink>
      <a:folHlink>
        <a:srgbClr val="828282"/>
      </a:folHlink>
    </a:clrScheme>
    <a:fontScheme name="Calibri Light">
      <a:majorFont>
        <a:latin typeface="Calibri Light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_16064257_TF02922391.potx" id="{A01CCDD4-86D4-469D-9B92-9533C8D2D88C}" vid="{065B6106-88C3-4925-B0B7-B0F5EEE8E987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731</TotalTime>
  <Words>247</Words>
  <Application>Microsoft Office PowerPoint</Application>
  <PresentationFormat>Произвольный</PresentationFormat>
  <Paragraphs>161</Paragraphs>
  <Slides>44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Здоровье и фитнес 16x9</vt:lpstr>
      <vt:lpstr>Презентация PowerPoint</vt:lpstr>
      <vt:lpstr> Раунд 1 «Поклонимся великим тем годам!»  </vt:lpstr>
      <vt:lpstr>1. Какую годовщину Великой Отечественной войны и победы над фашизмом отметила наша страна в 2020 году? </vt:lpstr>
      <vt:lpstr>2. Укажите имя и фамилию, зашифрованные в названии советского танка «ИС» </vt:lpstr>
      <vt:lpstr>Презентация PowerPoint</vt:lpstr>
      <vt:lpstr>3. Какой город во время войны 900 дней находился в блокаде? </vt:lpstr>
      <vt:lpstr>4. Сколько лет длилась Великая Отечественная война? </vt:lpstr>
      <vt:lpstr>5. Что в современной России стало ещё одним из символов  победы в Великой Отечественной войне? </vt:lpstr>
      <vt:lpstr>6. Как называли солдаты Третьего рейха советскую боевую машину реактивной артиллерии периода Великой Отечественной войны  (широко известную под народным прозвищем «Катюша») из-за звука, издаваемого ракетами, которые она выпускала? </vt:lpstr>
      <vt:lpstr>Музыкальный инструмент орган</vt:lpstr>
      <vt:lpstr> </vt:lpstr>
      <vt:lpstr>Презентация PowerPoint</vt:lpstr>
      <vt:lpstr> Раунд 2 «Знать ребёнок должен каждый, безопасность – это важно!»  </vt:lpstr>
      <vt:lpstr>1. Для кого горит желтый свет светофора? </vt:lpstr>
      <vt:lpstr>2. Что на проезжей части опасно для пешехода? </vt:lpstr>
      <vt:lpstr>3. С чем НЕЛЬЗЯ играть детям? </vt:lpstr>
      <vt:lpstr>4. Чем нужно прикрывать лицо во время пожара, чтобы не надышаться угарным газом? </vt:lpstr>
      <vt:lpstr>5. Можно ли человеку бежать, если на нём загорелась одежда? </vt:lpstr>
      <vt:lpstr>6. За сколько часов до сна должен быть последний приём пищи? </vt:lpstr>
      <vt:lpstr>7. Где хранятся средства для оказания первой помощи? </vt:lpstr>
      <vt:lpstr>Презентация PowerPoint</vt:lpstr>
      <vt:lpstr> Раунд 3 «Где логика?»  </vt:lpstr>
      <vt:lpstr>Презентация PowerPoint</vt:lpstr>
      <vt:lpstr>Танец маленьких лебедей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Раунд 4 «Наука и технологии»  </vt:lpstr>
      <vt:lpstr>Презентация PowerPoint</vt:lpstr>
      <vt:lpstr>Презентация PowerPoint</vt:lpstr>
      <vt:lpstr>Презентация PowerPoint</vt:lpstr>
      <vt:lpstr>ЛАПША</vt:lpstr>
      <vt:lpstr>ЧИПСЫ</vt:lpstr>
      <vt:lpstr>6 вопрос   </vt:lpstr>
      <vt:lpstr>КОЛЕСО </vt:lpstr>
      <vt:lpstr> Раунд 5 «Самые читающие»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User</dc:creator>
  <cp:lastModifiedBy>Пользователь</cp:lastModifiedBy>
  <cp:revision>75</cp:revision>
  <dcterms:created xsi:type="dcterms:W3CDTF">2020-05-19T06:33:47Z</dcterms:created>
  <dcterms:modified xsi:type="dcterms:W3CDTF">2021-02-01T09:25:42Z</dcterms:modified>
</cp:coreProperties>
</file>