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2" r:id="rId26"/>
    <p:sldId id="281" r:id="rId27"/>
    <p:sldId id="280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673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1500174"/>
            <a:ext cx="785048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ПРОФЕССИИ ВОКРУГ НАС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nazovi-professii-e1687366032651.jpg"/>
          <p:cNvPicPr>
            <a:picLocks noChangeAspect="1"/>
          </p:cNvPicPr>
          <p:nvPr/>
        </p:nvPicPr>
        <p:blipFill>
          <a:blip r:embed="rId2"/>
          <a:srcRect t="12166" r="-1"/>
          <a:stretch>
            <a:fillRect/>
          </a:stretch>
        </p:blipFill>
        <p:spPr>
          <a:xfrm>
            <a:off x="1928794" y="3643314"/>
            <a:ext cx="5214974" cy="25788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Здесь особенное царство: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 нём живут одни лекарства,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Мимо ваты, йода, шприцев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Тетя  ходит, как царица.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админ пк\Downloads\b6789c1ff18619090b07eadebf0f8e70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r="32284" b="17942"/>
          <a:stretch/>
        </p:blipFill>
        <p:spPr bwMode="auto">
          <a:xfrm>
            <a:off x="1857356" y="1000108"/>
            <a:ext cx="5290256" cy="45259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Стол в ресторане накрывает,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Он сервировку чётко знает,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Какой прибор, куда кладут,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Скажите, как его зовут?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23" y="714356"/>
            <a:ext cx="3785464" cy="54118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За </a:t>
            </a:r>
            <a:r>
              <a:rPr lang="ru-RU" b="1" dirty="0" smtClean="0">
                <a:solidFill>
                  <a:srgbClr val="C00000"/>
                </a:solidFill>
              </a:rPr>
              <a:t>сметану, хлеб и сыр 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 кассе чек пробьёт... 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290" y="1000108"/>
            <a:ext cx="6255157" cy="42698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Он учит цели добиваться,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За олимпийский приз сражаться,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 соревнованьях побеждать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И бодрость духа не терять» 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28" y="1285860"/>
            <a:ext cx="6206266" cy="44199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Кто по адресу любому,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 Подвезёт вас прямо к дому, 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На авто зеленоглазом? Отвечайте, дети, сразу! 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42" y="1285860"/>
            <a:ext cx="5938019" cy="41578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4525963"/>
          </a:xfrm>
        </p:spPr>
        <p:txBody>
          <a:bodyPr/>
          <a:lstStyle/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Он машиной управляет,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Её к цели направляет.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Едет к пункту назначенья.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Всегда готов он к приключеньям.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Всех внимательно осмотрит,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У кого и что болит.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Всем диагноз он поставит,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А потом начнёт лечить.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04" y="1214422"/>
            <a:ext cx="6255158" cy="41300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Мы заходим в магазин, 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Человек так есть один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Он подскажет что купить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Сколько нужно заплатить. 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46" y="1214422"/>
            <a:ext cx="4658242" cy="45545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Ножницы, шампунь, расчёска — всем я делаю причёски, стригу и взрослых</a:t>
            </a:r>
            <a:r>
              <a:rPr lang="ru-RU" b="1" dirty="0" smtClean="0">
                <a:solidFill>
                  <a:srgbClr val="C00000"/>
                </a:solidFill>
              </a:rPr>
              <a:t>,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и детей. 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Отгадай </a:t>
            </a:r>
            <a:r>
              <a:rPr lang="ru-RU" b="1" dirty="0" smtClean="0">
                <a:solidFill>
                  <a:srgbClr val="C00000"/>
                </a:solidFill>
              </a:rPr>
              <a:t>меня скорей!» 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>
              <a:lnSpc>
                <a:spcPct val="250000"/>
              </a:lnSpc>
              <a:buNone/>
            </a:pP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285984" y="1000108"/>
            <a:ext cx="4337098" cy="49117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Он проснется на заре,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Снег почистит во дворе.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Все дорожки подметет,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И песком </a:t>
            </a:r>
            <a:r>
              <a:rPr lang="ru-RU" b="1" dirty="0" err="1" smtClean="0">
                <a:solidFill>
                  <a:srgbClr val="C00000"/>
                </a:solidFill>
              </a:rPr>
              <a:t>посыпет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лед.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22" y="1214422"/>
            <a:ext cx="4525963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Ходит в белом колпаке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 поварёшкою в руке.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Он </a:t>
            </a:r>
            <a:r>
              <a:rPr lang="ru-RU" b="1" dirty="0" smtClean="0">
                <a:solidFill>
                  <a:srgbClr val="C00000"/>
                </a:solidFill>
              </a:rPr>
              <a:t>готовит нам обед: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Кашу, щи и </a:t>
            </a:r>
            <a:r>
              <a:rPr lang="ru-RU" b="1" dirty="0" smtClean="0">
                <a:solidFill>
                  <a:srgbClr val="C00000"/>
                </a:solidFill>
              </a:rPr>
              <a:t>винегрет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480" y="1285860"/>
            <a:ext cx="5718544" cy="39139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lum contrast="16000"/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962686" y="615399"/>
            <a:ext cx="5218628" cy="539542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В детский сад приходят дети,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чтобы дружными расти,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Чтобы знали всё на свете,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и на свете всё смогли.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Кто же детям здесь поможет рисовать, лепить, играть?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Кто покормит и уложит на кроватке тихо спать?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 кем для мам подарки клеим,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дружно встанем в хоровод?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Кто заменит детям маму,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пока мама не придёт?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админ пк\Desktop\кросворд\766631f2382e016f4c55528ee7911f9c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857232"/>
            <a:ext cx="7620860" cy="4525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70000" lnSpcReduction="20000"/>
          </a:bodyPr>
          <a:lstStyle/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Склад громадный в магазине,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Сто товаров на витрине.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Продавцов – не перечесть,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И директор тоже есть.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Ну, а ночью здесь начальник</a:t>
            </a:r>
          </a:p>
          <a:p>
            <a:pPr algn="ctr">
              <a:lnSpc>
                <a:spcPct val="25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Очень опытный</a:t>
            </a:r>
            <a:r>
              <a:rPr lang="ru-RU" b="1" dirty="0" smtClean="0">
                <a:solidFill>
                  <a:srgbClr val="C00000"/>
                </a:solidFill>
              </a:rPr>
              <a:t>…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928794" y="857232"/>
            <a:ext cx="5857916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А теперь прошу на кресло,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Занимайте быстро место,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Открывайте шире рот,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Ждите: доктор подойдёт.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Проведёт в зубах раскопки,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Пломбы сделает и скобки,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Удалит больной осколок...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Это чудный...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56" y="714356"/>
            <a:ext cx="5748490" cy="52689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 fontScale="85000" lnSpcReduction="10000"/>
          </a:bodyPr>
          <a:lstStyle/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Знаниям идти непросто,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Очень много есть вопросов.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От кого узнать ответ?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Где же получить совет?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Лучше, чем путеводитель,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 знаниям ведет...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56" y="1000108"/>
            <a:ext cx="5500726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Кто поможет вам при встрече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Устранить дефекты речи?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Вашу речь спасти от бед</a:t>
            </a:r>
          </a:p>
          <a:p>
            <a:pPr algn="ctr">
              <a:lnSpc>
                <a:spcPct val="200000"/>
              </a:lnSpc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Кто поможет?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500166" y="857232"/>
            <a:ext cx="6008641" cy="468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393</Words>
  <PresentationFormat>Экран (4:3)</PresentationFormat>
  <Paragraphs>76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IRU</dc:creator>
  <cp:lastModifiedBy>IRU</cp:lastModifiedBy>
  <cp:revision>9</cp:revision>
  <dcterms:created xsi:type="dcterms:W3CDTF">2024-06-24T07:09:26Z</dcterms:created>
  <dcterms:modified xsi:type="dcterms:W3CDTF">2025-10-13T07:09:16Z</dcterms:modified>
</cp:coreProperties>
</file>