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sldIdLst>
    <p:sldId id="256" r:id="rId2"/>
    <p:sldId id="257" r:id="rId3"/>
    <p:sldId id="258" r:id="rId4"/>
    <p:sldId id="260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78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B657A-B194-470C-853A-52025A4ACC0F}" type="datetimeFigureOut">
              <a:rPr lang="ru-RU" smtClean="0"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2FE4B-DA4D-4E1C-9035-F61D596F9A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95196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B657A-B194-470C-853A-52025A4ACC0F}" type="datetimeFigureOut">
              <a:rPr lang="ru-RU" smtClean="0"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2FE4B-DA4D-4E1C-9035-F61D596F9A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98342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B657A-B194-470C-853A-52025A4ACC0F}" type="datetimeFigureOut">
              <a:rPr lang="ru-RU" smtClean="0"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2FE4B-DA4D-4E1C-9035-F61D596F9A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2098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B657A-B194-470C-853A-52025A4ACC0F}" type="datetimeFigureOut">
              <a:rPr lang="ru-RU" smtClean="0"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2FE4B-DA4D-4E1C-9035-F61D596F9A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2397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B657A-B194-470C-853A-52025A4ACC0F}" type="datetimeFigureOut">
              <a:rPr lang="ru-RU" smtClean="0"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2FE4B-DA4D-4E1C-9035-F61D596F9A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0591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B657A-B194-470C-853A-52025A4ACC0F}" type="datetimeFigureOut">
              <a:rPr lang="ru-RU" smtClean="0"/>
              <a:t>27.01.2014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2FE4B-DA4D-4E1C-9035-F61D596F9A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0230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B657A-B194-470C-853A-52025A4ACC0F}" type="datetimeFigureOut">
              <a:rPr lang="ru-RU" smtClean="0"/>
              <a:t>27.01.2014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2FE4B-DA4D-4E1C-9035-F61D596F9A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6142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B657A-B194-470C-853A-52025A4ACC0F}" type="datetimeFigureOut">
              <a:rPr lang="ru-RU" smtClean="0"/>
              <a:t>27.01.2014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2FE4B-DA4D-4E1C-9035-F61D596F9A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32573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B657A-B194-470C-853A-52025A4ACC0F}" type="datetimeFigureOut">
              <a:rPr lang="ru-RU" smtClean="0"/>
              <a:t>27.01.2014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2FE4B-DA4D-4E1C-9035-F61D596F9A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3683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B657A-B194-470C-853A-52025A4ACC0F}" type="datetimeFigureOut">
              <a:rPr lang="ru-RU" smtClean="0"/>
              <a:t>27.01.2014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2FE4B-DA4D-4E1C-9035-F61D596F9A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10373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B657A-B194-470C-853A-52025A4ACC0F}" type="datetimeFigureOut">
              <a:rPr lang="ru-RU" smtClean="0"/>
              <a:t>27.01.2014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2FE4B-DA4D-4E1C-9035-F61D596F9A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8130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4B657A-B194-470C-853A-52025A4ACC0F}" type="datetimeFigureOut">
              <a:rPr lang="ru-RU" smtClean="0"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42FE4B-DA4D-4E1C-9035-F61D596F9A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158620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2.mp3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2.mp3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3051770"/>
          </a:xfrm>
        </p:spPr>
        <p:txBody>
          <a:bodyPr>
            <a:normAutofit/>
          </a:bodyPr>
          <a:lstStyle/>
          <a:p>
            <a:r>
              <a:rPr lang="ru-RU" dirty="0" smtClean="0"/>
              <a:t>Дефисное и слитное написание сложных прилагательных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3284984"/>
            <a:ext cx="6889576" cy="2137792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tx1"/>
                </a:solidFill>
              </a:rPr>
              <a:t>Интегрированный урок</a:t>
            </a:r>
          </a:p>
          <a:p>
            <a:r>
              <a:rPr lang="ru-RU" sz="4000" dirty="0" smtClean="0">
                <a:solidFill>
                  <a:schemeClr val="tx1"/>
                </a:solidFill>
              </a:rPr>
              <a:t>«Времена года»</a:t>
            </a:r>
            <a:endParaRPr lang="ru-RU" sz="4000" dirty="0">
              <a:solidFill>
                <a:schemeClr val="tx1"/>
              </a:solidFill>
            </a:endParaRPr>
          </a:p>
        </p:txBody>
      </p:sp>
      <p:pic>
        <p:nvPicPr>
          <p:cNvPr id="4" name="Январь. У камельк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83009" y="5877272"/>
            <a:ext cx="609600" cy="609600"/>
          </a:xfrm>
          <a:prstGeom prst="rect">
            <a:avLst/>
          </a:prstGeom>
        </p:spPr>
      </p:pic>
      <p:pic>
        <p:nvPicPr>
          <p:cNvPr id="5" name="Чайковский. Декабрь. святки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70197" y="58772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703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015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9869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3711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1296143"/>
          </a:xfrm>
        </p:spPr>
        <p:txBody>
          <a:bodyPr/>
          <a:lstStyle/>
          <a:p>
            <a:r>
              <a:rPr lang="ru-RU" dirty="0" smtClean="0"/>
              <a:t>Проверь себя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71600" y="1628800"/>
            <a:ext cx="6400800" cy="4464496"/>
          </a:xfrm>
        </p:spPr>
        <p:txBody>
          <a:bodyPr>
            <a:normAutofit/>
          </a:bodyPr>
          <a:lstStyle/>
          <a:p>
            <a:r>
              <a:rPr lang="ru-RU" dirty="0" smtClean="0"/>
              <a:t>белоствольные </a:t>
            </a:r>
            <a:r>
              <a:rPr lang="ru-RU" dirty="0"/>
              <a:t>берёзки</a:t>
            </a:r>
          </a:p>
          <a:p>
            <a:r>
              <a:rPr lang="ru-RU" dirty="0"/>
              <a:t>ярко-зелёные листочки</a:t>
            </a:r>
          </a:p>
          <a:p>
            <a:r>
              <a:rPr lang="ru-RU" dirty="0"/>
              <a:t>юго-восточный ветер</a:t>
            </a:r>
          </a:p>
          <a:p>
            <a:r>
              <a:rPr lang="ru-RU" dirty="0"/>
              <a:t>остролистная трава</a:t>
            </a:r>
          </a:p>
          <a:p>
            <a:r>
              <a:rPr lang="ru-RU" dirty="0"/>
              <a:t>низкорослые кустарники</a:t>
            </a:r>
          </a:p>
          <a:p>
            <a:r>
              <a:rPr lang="ru-RU" dirty="0"/>
              <a:t>таинственно-волшебная тишина</a:t>
            </a:r>
          </a:p>
          <a:p>
            <a:r>
              <a:rPr lang="ru-RU" dirty="0"/>
              <a:t>долгожданная прохлада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7553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11560" y="332656"/>
            <a:ext cx="7772400" cy="1944216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Сочинение-миниатюра</a:t>
            </a:r>
            <a:b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З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имний лес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4499992" y="2132856"/>
            <a:ext cx="4320480" cy="4176464"/>
          </a:xfrm>
        </p:spPr>
        <p:txBody>
          <a:bodyPr>
            <a:normAutofit fontScale="92500" lnSpcReduction="20000"/>
          </a:bodyPr>
          <a:lstStyle/>
          <a:p>
            <a:r>
              <a:rPr lang="ru-RU" b="1" u="sng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Опорные слова:</a:t>
            </a:r>
          </a:p>
          <a:p>
            <a:r>
              <a:rPr lang="ru-RU" dirty="0"/>
              <a:t>прохладно-свежий воздух</a:t>
            </a:r>
          </a:p>
          <a:p>
            <a:r>
              <a:rPr lang="ru-RU" dirty="0"/>
              <a:t>юго-восточный ветер</a:t>
            </a:r>
          </a:p>
          <a:p>
            <a:r>
              <a:rPr lang="ru-RU" dirty="0" smtClean="0"/>
              <a:t>сине-голубое </a:t>
            </a:r>
            <a:r>
              <a:rPr lang="ru-RU" dirty="0"/>
              <a:t>небо</a:t>
            </a:r>
          </a:p>
          <a:p>
            <a:r>
              <a:rPr lang="ru-RU" dirty="0"/>
              <a:t>тёмно-зелёные ели</a:t>
            </a:r>
          </a:p>
          <a:p>
            <a:r>
              <a:rPr lang="ru-RU" dirty="0"/>
              <a:t>таинственно-снежное безмолвие</a:t>
            </a:r>
          </a:p>
          <a:p>
            <a:r>
              <a:rPr lang="ru-RU" dirty="0"/>
              <a:t>белоснежный ковёр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132856"/>
            <a:ext cx="4139952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Январь. У камельк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380312" y="6309320"/>
            <a:ext cx="609600" cy="216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438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015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</TotalTime>
  <Words>44</Words>
  <Application>Microsoft Office PowerPoint</Application>
  <PresentationFormat>Экран (4:3)</PresentationFormat>
  <Paragraphs>19</Paragraphs>
  <Slides>4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Дефисное и слитное написание сложных прилагательных</vt:lpstr>
      <vt:lpstr>Презентация PowerPoint</vt:lpstr>
      <vt:lpstr>Проверь себя</vt:lpstr>
      <vt:lpstr>Сочинение-миниатюра Зимний лес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16</cp:revision>
  <dcterms:created xsi:type="dcterms:W3CDTF">2014-01-21T08:09:40Z</dcterms:created>
  <dcterms:modified xsi:type="dcterms:W3CDTF">2014-01-27T14:20:07Z</dcterms:modified>
</cp:coreProperties>
</file>