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-420" y="-1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23.01.2020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23.01.2020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23.01.2020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23.01.2020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pPr algn="ctr"/>
            <a:r>
              <a:rPr lang="ru-RU" sz="5400" dirty="0" smtClean="0">
                <a:solidFill>
                  <a:schemeClr val="tx2"/>
                </a:solidFill>
              </a:rPr>
              <a:t>«</a:t>
            </a:r>
            <a:r>
              <a:rPr lang="ru-RU" sz="4800" dirty="0" smtClean="0">
                <a:solidFill>
                  <a:schemeClr val="tx2"/>
                </a:solidFill>
              </a:rPr>
              <a:t>Время  - деньги»</a:t>
            </a:r>
            <a:endParaRPr lang="ru-RU" sz="4800" dirty="0">
              <a:solidFill>
                <a:schemeClr val="tx2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Kamila\Desktop\depositphotos_116184044-stock-photo-close-up-to-george-washingto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980728"/>
            <a:ext cx="5328592" cy="4032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94653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2996952"/>
            <a:ext cx="5611872" cy="32466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Объект 5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4" name="Picture 6" descr="C:\Users\Kamila\Desktop\Money_Banknotes_Dollars_100_518632_2048x1536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764704"/>
            <a:ext cx="4392488" cy="3384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010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 b="1" dirty="0" smtClean="0"/>
          </a:p>
          <a:p>
            <a:endParaRPr lang="ru-RU" b="1" dirty="0"/>
          </a:p>
          <a:p>
            <a:r>
              <a:rPr lang="ru-RU" b="1" dirty="0" smtClean="0"/>
              <a:t>Валютный курс </a:t>
            </a:r>
            <a:r>
              <a:rPr lang="ru-RU" dirty="0" smtClean="0"/>
              <a:t>– это курс</a:t>
            </a:r>
            <a:r>
              <a:rPr lang="ru-RU" dirty="0"/>
              <a:t>, по которому одна валюта обменивается на другую. </a:t>
            </a:r>
            <a:endParaRPr lang="ru-RU" dirty="0" smtClean="0"/>
          </a:p>
          <a:p>
            <a:pPr algn="ctr"/>
            <a:r>
              <a:rPr lang="ru-RU" dirty="0"/>
              <a:t> </a:t>
            </a:r>
            <a:r>
              <a:rPr lang="ru-RU" dirty="0" smtClean="0"/>
              <a:t>        1 </a:t>
            </a:r>
            <a:r>
              <a:rPr lang="en-US" dirty="0"/>
              <a:t>USD</a:t>
            </a:r>
            <a:r>
              <a:rPr lang="ru-RU" dirty="0"/>
              <a:t> ( $)=</a:t>
            </a:r>
            <a:r>
              <a:rPr lang="ru-RU" dirty="0" smtClean="0"/>
              <a:t>63 </a:t>
            </a:r>
            <a:r>
              <a:rPr lang="en-US" dirty="0"/>
              <a:t>RUB</a:t>
            </a:r>
            <a:endParaRPr lang="ru-RU" dirty="0"/>
          </a:p>
          <a:p>
            <a:pPr algn="ctr"/>
            <a:r>
              <a:rPr lang="ru-RU" dirty="0" smtClean="0"/>
              <a:t>        1 </a:t>
            </a:r>
            <a:r>
              <a:rPr lang="en-US" dirty="0"/>
              <a:t>EUR</a:t>
            </a:r>
            <a:r>
              <a:rPr lang="ru-RU" dirty="0"/>
              <a:t> = </a:t>
            </a:r>
            <a:r>
              <a:rPr lang="ru-RU" dirty="0" smtClean="0"/>
              <a:t>69 </a:t>
            </a:r>
            <a:r>
              <a:rPr lang="en-US" dirty="0"/>
              <a:t>RUB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39939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Kamila\Desktop\img3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387424"/>
            <a:ext cx="9252520" cy="72454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11149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Kamila\Desktop\d59f08c3e17d4c4da4198f0728e14015-20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0528" y="-243408"/>
            <a:ext cx="10657184" cy="7101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3380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192</TotalTime>
  <Words>32</Words>
  <Application>Microsoft Office PowerPoint</Application>
  <PresentationFormat>Экран (4:3)</PresentationFormat>
  <Paragraphs>6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Воздушный 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Kamila</dc:creator>
  <cp:lastModifiedBy>Kamila</cp:lastModifiedBy>
  <cp:revision>10</cp:revision>
  <dcterms:created xsi:type="dcterms:W3CDTF">2020-01-22T07:38:10Z</dcterms:created>
  <dcterms:modified xsi:type="dcterms:W3CDTF">2020-01-23T11:16:53Z</dcterms:modified>
</cp:coreProperties>
</file>