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9" r:id="rId5"/>
    <p:sldId id="262" r:id="rId6"/>
    <p:sldId id="263" r:id="rId7"/>
    <p:sldId id="264" r:id="rId8"/>
    <p:sldId id="266" r:id="rId9"/>
    <p:sldId id="270" r:id="rId10"/>
    <p:sldId id="271" r:id="rId11"/>
    <p:sldId id="261" r:id="rId12"/>
    <p:sldId id="265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90" y="-8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7" Type="http://schemas.openxmlformats.org/officeDocument/2006/relationships/image" Target="../media/image15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png"/><Relationship Id="rId5" Type="http://schemas.openxmlformats.org/officeDocument/2006/relationships/image" Target="../media/image130.png"/><Relationship Id="rId4" Type="http://schemas.openxmlformats.org/officeDocument/2006/relationships/image" Target="../media/image1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Площадь криволинейной трапеции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43501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Ответы: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3813075" cy="269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997" y="620688"/>
            <a:ext cx="3259559" cy="2520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1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10" y="3573016"/>
            <a:ext cx="3642519" cy="287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esktop\2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857" y="3170374"/>
            <a:ext cx="3648620" cy="262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45440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Вариант 1: №1000 (1, 3, 5), </a:t>
            </a:r>
            <a:br>
              <a:rPr lang="ru-RU" dirty="0" smtClean="0"/>
            </a:br>
            <a:r>
              <a:rPr lang="ru-RU" dirty="0" smtClean="0"/>
              <a:t>Вариант 2: №1000 (2, 4, 6)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 descr="C:\Users\User\Desktop\Разработки уроков\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7128792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86348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5247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Выбрать </a:t>
            </a:r>
            <a:r>
              <a:rPr lang="ru-RU" dirty="0"/>
              <a:t>правильные ответы из таблицы</a:t>
            </a:r>
            <a:br>
              <a:rPr lang="ru-RU" dirty="0"/>
            </a:b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83568" y="2046551"/>
            <a:ext cx="1152128" cy="914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6</a:t>
            </a:r>
            <a:endParaRPr lang="ru-RU" sz="2400" dirty="0"/>
          </a:p>
        </p:txBody>
      </p:sp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7480" y="4273998"/>
            <a:ext cx="1249363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3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338" y="4273998"/>
            <a:ext cx="1249363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4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488" y="4240867"/>
            <a:ext cx="1249363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5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241799"/>
            <a:ext cx="1249363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6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352" y="4241800"/>
            <a:ext cx="1249363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7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6333" y="1987415"/>
            <a:ext cx="1249363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8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338" y="2057420"/>
            <a:ext cx="1249363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9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647" y="2015088"/>
            <a:ext cx="1249363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0" name="Picture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046551"/>
            <a:ext cx="1249363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617349" y="2223378"/>
            <a:ext cx="634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60</a:t>
            </a:r>
            <a:endParaRPr lang="ru-RU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265028" y="2147435"/>
                <a:ext cx="690282" cy="712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dirty="0"/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sz="28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5028" y="2147435"/>
                <a:ext cx="690282" cy="712631"/>
              </a:xfrm>
              <a:prstGeom prst="rect">
                <a:avLst/>
              </a:prstGeom>
              <a:blipFill rotWithShape="1">
                <a:blip r:embed="rId3"/>
                <a:stretch>
                  <a:fillRect l="-18584" b="-111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6037986" y="2187813"/>
                <a:ext cx="620683" cy="6258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dirty="0"/>
                  <a:t>10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ru-RU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7986" y="2187813"/>
                <a:ext cx="620683" cy="625812"/>
              </a:xfrm>
              <a:prstGeom prst="rect">
                <a:avLst/>
              </a:prstGeom>
              <a:blipFill rotWithShape="1">
                <a:blip r:embed="rId4"/>
                <a:stretch>
                  <a:fillRect l="-14706" b="-87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7787310" y="2201831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1</a:t>
            </a:r>
            <a:endParaRPr lang="ru-RU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948021" y="4422274"/>
                <a:ext cx="696024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dirty="0"/>
                  <a:t>12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sz="28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8021" y="4422274"/>
                <a:ext cx="696024" cy="714683"/>
              </a:xfrm>
              <a:prstGeom prst="rect">
                <a:avLst/>
              </a:prstGeom>
              <a:blipFill rotWithShape="1">
                <a:blip r:embed="rId5"/>
                <a:stretch>
                  <a:fillRect l="-18421" b="-101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2617349" y="4422274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65</a:t>
            </a:r>
            <a:endParaRPr lang="ru-RU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377573" y="4297936"/>
                <a:ext cx="423513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4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2400" i="1"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7573" y="4297936"/>
                <a:ext cx="423513" cy="78380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136571" y="4351250"/>
                <a:ext cx="423514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400" i="1">
                              <a:latin typeface="Cambria Math"/>
                            </a:rPr>
                            <m:t>5</m:t>
                          </m:r>
                        </m:num>
                        <m:den>
                          <m:r>
                            <a:rPr lang="ru-RU" sz="2400" i="1">
                              <a:latin typeface="Cambria Math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6571" y="4351250"/>
                <a:ext cx="423514" cy="793679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7787085" y="4486479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32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312388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Подведём итоги урока:</a:t>
            </a:r>
          </a:p>
          <a:p>
            <a:pPr marL="285750" indent="-285750">
              <a:buFontTx/>
              <a:buChar char="-"/>
            </a:pPr>
            <a:r>
              <a:rPr lang="ru-RU" b="1" dirty="0"/>
              <a:t>Сегодня я узнал…</a:t>
            </a:r>
          </a:p>
          <a:p>
            <a:pPr marL="285750" indent="-285750">
              <a:buFontTx/>
              <a:buChar char="-"/>
            </a:pPr>
            <a:r>
              <a:rPr lang="ru-RU" b="1" dirty="0"/>
              <a:t>Я сегодня научился….</a:t>
            </a:r>
          </a:p>
          <a:p>
            <a:pPr marL="285750" indent="-285750">
              <a:buFontTx/>
              <a:buChar char="-"/>
            </a:pPr>
            <a:r>
              <a:rPr lang="ru-RU" b="1" dirty="0"/>
              <a:t>У меня получилось…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56787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Учебник Алгебра 10-11 класс Алимов с. 301</a:t>
            </a:r>
          </a:p>
          <a:p>
            <a:r>
              <a:rPr lang="ru-RU" dirty="0" smtClean="0"/>
              <a:t>№1001 (1, 2)</a:t>
            </a:r>
          </a:p>
          <a:p>
            <a:r>
              <a:rPr lang="ru-RU" dirty="0" smtClean="0"/>
              <a:t>*№1003 (1, 2)</a:t>
            </a:r>
            <a:endParaRPr lang="ru-RU" dirty="0"/>
          </a:p>
        </p:txBody>
      </p:sp>
      <p:pic>
        <p:nvPicPr>
          <p:cNvPr id="1026" name="Picture 2" descr="C:\Users\User\Desktop\Разработки уроков\1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96993"/>
            <a:ext cx="8496944" cy="75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Разработки уроков\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40430"/>
            <a:ext cx="8496944" cy="1589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2579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Проверь себя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680" y="2204864"/>
            <a:ext cx="6623061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5092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2172856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Криволинейной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трапецией называется фигура, ограниченная графиком непрерывной и не меняющей на отрезке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а;b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знака функции f(х), прямыми х=а, x=b и отрезком [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а;b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].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1D1D1B"/>
                </a:solidFill>
                <a:latin typeface="robotoregular"/>
              </a:rPr>
              <a:t>Отрезок </a:t>
            </a:r>
            <a:r>
              <a:rPr lang="ru-RU" sz="1600" b="1" dirty="0">
                <a:solidFill>
                  <a:srgbClr val="1D1D1B"/>
                </a:solidFill>
                <a:latin typeface="robotobold"/>
              </a:rPr>
              <a:t>[</a:t>
            </a:r>
            <a:r>
              <a:rPr lang="ru-RU" sz="1600" b="1" dirty="0" err="1">
                <a:solidFill>
                  <a:srgbClr val="1D1D1B"/>
                </a:solidFill>
                <a:latin typeface="robotobold"/>
              </a:rPr>
              <a:t>a;b</a:t>
            </a:r>
            <a:r>
              <a:rPr lang="ru-RU" sz="1600" dirty="0">
                <a:solidFill>
                  <a:srgbClr val="1D1D1B"/>
                </a:solidFill>
                <a:latin typeface="robotoregular"/>
              </a:rPr>
              <a:t>] называют </a:t>
            </a:r>
            <a:r>
              <a:rPr lang="ru-RU" sz="1600" b="1" dirty="0">
                <a:solidFill>
                  <a:srgbClr val="1D1D1B"/>
                </a:solidFill>
                <a:latin typeface="robotobold"/>
              </a:rPr>
              <a:t>основанием</a:t>
            </a:r>
            <a:r>
              <a:rPr lang="ru-RU" sz="1600" dirty="0">
                <a:solidFill>
                  <a:srgbClr val="1D1D1B"/>
                </a:solidFill>
                <a:latin typeface="robotoregular"/>
              </a:rPr>
              <a:t> этой криволинейной трапеции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C:\Users\User\Desktop\Разработки уроков\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23" y="2765982"/>
            <a:ext cx="5694945" cy="3467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9529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Виды криволинейных трапеций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896" y="1700808"/>
            <a:ext cx="5784049" cy="4784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394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Разработки уроков\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7416824" cy="595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1192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User\Desktop\Разработки уроков\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8640"/>
            <a:ext cx="6792913" cy="4251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User\Desktop\Разработки уроков\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37786"/>
            <a:ext cx="2514600" cy="315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50702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Разработки уроков\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924944"/>
            <a:ext cx="3886200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User\Desktop\Разработки уроков\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23921"/>
            <a:ext cx="6592887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451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Разработки уроков\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8116888" cy="605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38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Задание:</a:t>
            </a:r>
            <a:br>
              <a:rPr lang="ru-RU" dirty="0" smtClean="0"/>
            </a:br>
            <a:r>
              <a:rPr lang="ru-RU" sz="3600" dirty="0" smtClean="0"/>
              <a:t>ВАРИАНТ 1 (1, 3); ВАРИАНТ 2 (2, 4)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8800"/>
            <a:ext cx="6573838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056" y="2564904"/>
            <a:ext cx="6621463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049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278</TotalTime>
  <Words>99</Words>
  <Application>Microsoft Office PowerPoint</Application>
  <PresentationFormat>Экран (4:3)</PresentationFormat>
  <Paragraphs>26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Изящная</vt:lpstr>
      <vt:lpstr>Площадь криволинейной трапеции</vt:lpstr>
      <vt:lpstr>Проверь себя </vt:lpstr>
      <vt:lpstr>  Криволинейной трапецией называется фигура, ограниченная графиком непрерывной и не меняющей на отрезке [а;b] знака функции f(х), прямыми х=а, x=b и отрезком [а;b].  Отрезок [a;b] называют основанием этой криволинейной трапеции</vt:lpstr>
      <vt:lpstr>Виды криволинейных трапеций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Задание: ВАРИАНТ 1 (1, 3); ВАРИАНТ 2 (2, 4)</vt:lpstr>
      <vt:lpstr>Ответы: </vt:lpstr>
      <vt:lpstr>Вариант 1: №1000 (1, 3, 5),  Вариант 2: №1000 (2, 4, 6)</vt:lpstr>
      <vt:lpstr>         Выбрать правильные ответы из таблицы </vt:lpstr>
      <vt:lpstr>Презентация PowerPoint</vt:lpstr>
      <vt:lpstr>Домашнее задание: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Площадь криволинейной трапеции</dc:title>
  <dc:creator>User</dc:creator>
  <cp:lastModifiedBy>User</cp:lastModifiedBy>
  <cp:revision>18</cp:revision>
  <dcterms:created xsi:type="dcterms:W3CDTF">2022-01-09T11:54:33Z</dcterms:created>
  <dcterms:modified xsi:type="dcterms:W3CDTF">2022-01-15T13:57:43Z</dcterms:modified>
</cp:coreProperties>
</file>