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sldIdLst>
    <p:sldId id="266" r:id="rId2"/>
    <p:sldId id="267" r:id="rId3"/>
    <p:sldId id="273" r:id="rId4"/>
    <p:sldId id="256" r:id="rId5"/>
    <p:sldId id="270" r:id="rId6"/>
    <p:sldId id="257" r:id="rId7"/>
    <p:sldId id="258" r:id="rId8"/>
    <p:sldId id="260" r:id="rId9"/>
    <p:sldId id="261" r:id="rId10"/>
    <p:sldId id="262" r:id="rId11"/>
    <p:sldId id="263" r:id="rId12"/>
    <p:sldId id="264" r:id="rId13"/>
    <p:sldId id="265" r:id="rId14"/>
    <p:sldId id="271" r:id="rId15"/>
    <p:sldId id="27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8" d="100"/>
          <a:sy n="78" d="100"/>
        </p:scale>
        <p:origin x="-37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25A-C85A-4C27-94AC-884846043F64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6632-BD38-447F-A5CE-7AA4177DF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88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25A-C85A-4C27-94AC-884846043F64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6632-BD38-447F-A5CE-7AA4177DF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762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25A-C85A-4C27-94AC-884846043F64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6632-BD38-447F-A5CE-7AA4177DF05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5030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25A-C85A-4C27-94AC-884846043F64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6632-BD38-447F-A5CE-7AA4177DF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7294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25A-C85A-4C27-94AC-884846043F64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6632-BD38-447F-A5CE-7AA4177DF05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5442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25A-C85A-4C27-94AC-884846043F64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6632-BD38-447F-A5CE-7AA4177DF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440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25A-C85A-4C27-94AC-884846043F64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6632-BD38-447F-A5CE-7AA4177DF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758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25A-C85A-4C27-94AC-884846043F64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6632-BD38-447F-A5CE-7AA4177DF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459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25A-C85A-4C27-94AC-884846043F64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6632-BD38-447F-A5CE-7AA4177DF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11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25A-C85A-4C27-94AC-884846043F64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6632-BD38-447F-A5CE-7AA4177DF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845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25A-C85A-4C27-94AC-884846043F64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6632-BD38-447F-A5CE-7AA4177DF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438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25A-C85A-4C27-94AC-884846043F64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6632-BD38-447F-A5CE-7AA4177DF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37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25A-C85A-4C27-94AC-884846043F64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6632-BD38-447F-A5CE-7AA4177DF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936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25A-C85A-4C27-94AC-884846043F64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6632-BD38-447F-A5CE-7AA4177DF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423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25A-C85A-4C27-94AC-884846043F64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6632-BD38-447F-A5CE-7AA4177DF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788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76632-BD38-447F-A5CE-7AA4177DF05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925A-C85A-4C27-94AC-884846043F64}" type="datetimeFigureOut">
              <a:rPr lang="ru-RU" smtClean="0"/>
              <a:t>02.04.2021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84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2925A-C85A-4C27-94AC-884846043F64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3D76632-BD38-447F-A5CE-7AA4177DF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09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1\Desktop\vaddiszno-e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948" y="503910"/>
            <a:ext cx="3658444" cy="23516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tigr-amurskij-koshka-brevno-vzglyad-sneg-tambako-the-jagu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848" y="540828"/>
            <a:ext cx="3523488" cy="23516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\Desktop\korova-lu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948" y="2892442"/>
            <a:ext cx="3658444" cy="28586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\Desktop\EL27HjeXkAELs4_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848" y="2855524"/>
            <a:ext cx="3523488" cy="28956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38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2624" y="231648"/>
            <a:ext cx="8193024" cy="84124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юлень</a:t>
            </a:r>
            <a:endParaRPr lang="ru-RU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520" y="902209"/>
            <a:ext cx="10441576" cy="54985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еньше моржей.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 арктических морях живёт гренландский тюлень, в Каспийском море – каспийский тюлень.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 тюленей задние ласты вытянуты назад и не подгибаются под туловище.</a:t>
            </a:r>
          </a:p>
          <a:p>
            <a:pPr marL="0" indent="0" algn="just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Ушные раковины отсутствуют.</a:t>
            </a:r>
          </a:p>
          <a:p>
            <a:pPr marL="0" indent="0" algn="just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Детёныши рождаются покрытые густым  белым мехом. Их называют бельками.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67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avatars.mds.yandex.net/get-pdb/1245924/15f9082d-8a80-44d5-894b-184591dfd3bb/s120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0274"/>
            <a:ext cx="10036174" cy="6837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5128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04503"/>
            <a:ext cx="8969202" cy="775063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орской котик</a:t>
            </a:r>
            <a:endParaRPr lang="ru-RU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1392" y="853441"/>
            <a:ext cx="10046208" cy="529132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тносится к тюленям. Живёт на островах Дальнего Востока.</a:t>
            </a:r>
          </a:p>
          <a:p>
            <a:pPr marL="0" indent="0" algn="just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Задние ласты подгибаются под туловище и участвуют в передвижении животного по суше.</a:t>
            </a:r>
          </a:p>
          <a:p>
            <a:pPr marL="0" indent="0" algn="just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Морской котик имеет ушные раковины, чёрную окраску. Детёныши рождаются покрытые мягким тёмным мехом.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07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77334" y="2032626"/>
            <a:ext cx="6158895" cy="5509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C:\Users\1\Desktop\морской-котик1-1024x102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448" y="0"/>
            <a:ext cx="6669023" cy="666902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94806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начение ластоногих:</a:t>
            </a:r>
            <a:endParaRPr lang="ru-RU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0976" y="1402080"/>
            <a:ext cx="8461248" cy="5071872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Ластоногие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промысловые животные.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Используют сало, кожу, у моржей клыки;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Неумеренный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промысел на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ластоногих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привел к резкому снижению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численности;</a:t>
            </a:r>
          </a:p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ластоногие находятся под охраной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государства.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46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Общие признаки ластоногих:</a:t>
            </a:r>
            <a:b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2624" y="1231392"/>
            <a:ext cx="8985504" cy="5340096"/>
          </a:xfrm>
        </p:spPr>
        <p:txBody>
          <a:bodyPr>
            <a:noAutofit/>
          </a:bodyPr>
          <a:lstStyle/>
          <a:p>
            <a:pPr lvl="0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удлиненное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, обтекаемое 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-----------;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-------------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 - ласты;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-------------открываются для  вдоха и выдоха;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толстый слой подкожного 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----------;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---------------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 в воде;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--------------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 на суше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детенышей 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--------------.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75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569852_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744" y="460173"/>
            <a:ext cx="2974848" cy="3006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foto-zayats-belyak-zimoj-30995055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647" y="3466493"/>
            <a:ext cx="3076957" cy="24852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\Desktop\Wolves_Glance_Grass_519243_1280x8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990" y="537002"/>
            <a:ext cx="3722017" cy="27664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\Desktop\photo_morzha_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418" y="3681984"/>
            <a:ext cx="3631590" cy="22697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40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4112"/>
            <a:ext cx="8596668" cy="101193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Морж</a:t>
            </a:r>
            <a:endParaRPr lang="ru-RU" sz="4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walrus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228" y="755904"/>
            <a:ext cx="8152690" cy="542299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329419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11384038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Тема урока</a:t>
            </a:r>
          </a:p>
          <a:p>
            <a:pPr marL="0" indent="0" algn="ctr">
              <a:buNone/>
            </a:pPr>
            <a:r>
              <a:rPr lang="ru-RU" sz="6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Ластоногие</a:t>
            </a:r>
            <a:endParaRPr lang="ru-RU" sz="66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65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5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уроке узнаете:</a:t>
            </a:r>
            <a:endParaRPr lang="ru-RU" sz="54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7424" y="1621536"/>
            <a:ext cx="8071104" cy="4413504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относится к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ластоногим;  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общие признаки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ластоногих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какое значение имеют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ластоногие в 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жизни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071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4856" y="261257"/>
            <a:ext cx="6879145" cy="76635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Ластоногие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49531"/>
            <a:ext cx="10173546" cy="48918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морские звери</a:t>
            </a:r>
            <a:endParaRPr lang="ru-RU" sz="6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оржи                        тюлен</a:t>
            </a:r>
            <a:r>
              <a:rPr lang="ru-RU" sz="5400" b="1" dirty="0" smtClean="0">
                <a:solidFill>
                  <a:schemeClr val="tx1"/>
                </a:solidFill>
              </a:rPr>
              <a:t>и</a:t>
            </a:r>
            <a:endParaRPr lang="ru-RU" sz="5400" b="1" dirty="0">
              <a:solidFill>
                <a:schemeClr val="tx1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6608064" y="1975104"/>
            <a:ext cx="1792224" cy="1085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096768" y="1975104"/>
            <a:ext cx="1816608" cy="9997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693664" y="950976"/>
            <a:ext cx="0" cy="4023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468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6042" y="121920"/>
            <a:ext cx="8596668" cy="6096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Общие признаки ластоногих:</a:t>
            </a:r>
            <a:endParaRPr lang="ru-RU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1664" y="682752"/>
            <a:ext cx="10652324" cy="5996722"/>
          </a:xfrm>
        </p:spPr>
        <p:txBody>
          <a:bodyPr>
            <a:normAutofit/>
          </a:bodyPr>
          <a:lstStyle/>
          <a:p>
            <a:pPr lvl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удлиненное, обтекаемое тело;</a:t>
            </a:r>
          </a:p>
          <a:p>
            <a:pPr lvl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конечности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превратились в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ласты;</a:t>
            </a:r>
          </a:p>
          <a:p>
            <a:pPr lvl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ноздри открываются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для вдоха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выдоха;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толстый слой подкожного жира;</a:t>
            </a:r>
          </a:p>
          <a:p>
            <a:pPr lvl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добывают пищу в воде;</a:t>
            </a:r>
          </a:p>
          <a:p>
            <a:pPr lvl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размножаются на суше;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детенышей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выкармливают молоком.</a:t>
            </a:r>
          </a:p>
          <a:p>
            <a:pPr>
              <a:buFont typeface="Arial" pitchFamily="34" charset="0"/>
              <a:buChar char="•"/>
            </a:pP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66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82879"/>
            <a:ext cx="8596668" cy="809897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орж</a:t>
            </a:r>
            <a:endParaRPr lang="ru-RU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1664" y="768096"/>
            <a:ext cx="10173353" cy="598627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амое крупное ластоногое. Длина тела 3-4 метра. Вес -900кг.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более.</a:t>
            </a:r>
          </a:p>
          <a:p>
            <a:pPr marL="0" indent="0" algn="just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Живёт на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берегах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Берингова, Охотского,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понского морей.</a:t>
            </a:r>
          </a:p>
          <a:p>
            <a:pPr marL="0" indent="0" algn="just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Питаются беспозвоночными животными, иногда нападают на тюленей.</a:t>
            </a:r>
          </a:p>
          <a:p>
            <a:pPr marL="0" indent="0" algn="just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 моржей имеются огромные клыки.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ми они разрывают грунт в поисках пищи, цепляются за льдины, когда выходят из воды.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26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3736" y="609600"/>
            <a:ext cx="8220265" cy="13208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 descr="https://upload.wikimedia.org/wikipedia/commons/1/15/6_Walross_199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96" y="0"/>
            <a:ext cx="9433317" cy="649003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val="102553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307</TotalTime>
  <Words>258</Words>
  <Application>Microsoft Office PowerPoint</Application>
  <PresentationFormat>Произвольный</PresentationFormat>
  <Paragraphs>45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Грань</vt:lpstr>
      <vt:lpstr>Презентация PowerPoint</vt:lpstr>
      <vt:lpstr>Презентация PowerPoint</vt:lpstr>
      <vt:lpstr>Морж</vt:lpstr>
      <vt:lpstr>Презентация PowerPoint</vt:lpstr>
      <vt:lpstr>На уроке узнаете:</vt:lpstr>
      <vt:lpstr>Ластоногие </vt:lpstr>
      <vt:lpstr>Общие признаки ластоногих:</vt:lpstr>
      <vt:lpstr>Морж</vt:lpstr>
      <vt:lpstr>Презентация PowerPoint</vt:lpstr>
      <vt:lpstr>Тюлень</vt:lpstr>
      <vt:lpstr>Презентация PowerPoint</vt:lpstr>
      <vt:lpstr>Морской котик</vt:lpstr>
      <vt:lpstr>Презентация PowerPoint</vt:lpstr>
      <vt:lpstr>Значение ластоногих:</vt:lpstr>
      <vt:lpstr>Общие признаки ластоногих: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марта. </dc:title>
  <dc:creator>admin</dc:creator>
  <cp:lastModifiedBy>1</cp:lastModifiedBy>
  <cp:revision>38</cp:revision>
  <dcterms:created xsi:type="dcterms:W3CDTF">2020-03-02T17:19:43Z</dcterms:created>
  <dcterms:modified xsi:type="dcterms:W3CDTF">2021-04-02T17:01:11Z</dcterms:modified>
</cp:coreProperties>
</file>